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8288000" cy="10287000"/>
  <p:notesSz cx="6858000" cy="9144000"/>
  <p:embeddedFontLst>
    <p:embeddedFont>
      <p:font typeface="Arimo" charset="0"/>
      <p:regular r:id="rId28"/>
    </p:embeddedFont>
    <p:embeddedFont>
      <p:font typeface="Didact Gothic" charset="0"/>
      <p:regular r:id="rId29"/>
    </p:embeddedFont>
    <p:embeddedFont>
      <p:font typeface="Calibri"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D8B"/>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4" d="100"/>
          <a:sy n="74" d="100"/>
        </p:scale>
        <p:origin x="-53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609343" y="7102522"/>
            <a:ext cx="5091953" cy="5091953"/>
          </a:xfrm>
          <a:prstGeom prst="rect">
            <a:avLst/>
          </a:prstGeom>
        </p:spPr>
      </p:pic>
      <p:pic>
        <p:nvPicPr>
          <p:cNvPr id="3" name="Picture 3"/>
          <p:cNvPicPr>
            <a:picLocks noChangeAspect="1"/>
          </p:cNvPicPr>
          <p:nvPr/>
        </p:nvPicPr>
        <p:blipFill>
          <a:blip r:embed="rId3"/>
          <a:srcRect/>
          <a:stretch>
            <a:fillRect/>
          </a:stretch>
        </p:blipFill>
        <p:spPr>
          <a:xfrm rot="9654897">
            <a:off x="-1156233" y="993276"/>
            <a:ext cx="4748041" cy="2374020"/>
          </a:xfrm>
          <a:prstGeom prst="rect">
            <a:avLst/>
          </a:prstGeom>
        </p:spPr>
      </p:pic>
      <p:pic>
        <p:nvPicPr>
          <p:cNvPr id="4" name="Picture 4"/>
          <p:cNvPicPr>
            <a:picLocks noChangeAspect="1"/>
          </p:cNvPicPr>
          <p:nvPr/>
        </p:nvPicPr>
        <p:blipFill>
          <a:blip r:embed="rId4"/>
          <a:srcRect/>
          <a:stretch>
            <a:fillRect/>
          </a:stretch>
        </p:blipFill>
        <p:spPr>
          <a:xfrm rot="-5400000">
            <a:off x="264908" y="-763564"/>
            <a:ext cx="3584528" cy="3584528"/>
          </a:xfrm>
          <a:prstGeom prst="rect">
            <a:avLst/>
          </a:prstGeom>
        </p:spPr>
      </p:pic>
      <p:pic>
        <p:nvPicPr>
          <p:cNvPr id="5" name="Picture 5"/>
          <p:cNvPicPr>
            <a:picLocks noChangeAspect="1"/>
          </p:cNvPicPr>
          <p:nvPr/>
        </p:nvPicPr>
        <p:blipFill>
          <a:blip r:embed="rId5"/>
          <a:srcRect/>
          <a:stretch>
            <a:fillRect/>
          </a:stretch>
        </p:blipFill>
        <p:spPr>
          <a:xfrm>
            <a:off x="16495736" y="7951811"/>
            <a:ext cx="3584528" cy="3584528"/>
          </a:xfrm>
          <a:prstGeom prst="rect">
            <a:avLst/>
          </a:prstGeom>
        </p:spPr>
      </p:pic>
      <p:grpSp>
        <p:nvGrpSpPr>
          <p:cNvPr id="6" name="Group 6"/>
          <p:cNvGrpSpPr>
            <a:grpSpLocks noChangeAspect="1"/>
          </p:cNvGrpSpPr>
          <p:nvPr/>
        </p:nvGrpSpPr>
        <p:grpSpPr>
          <a:xfrm>
            <a:off x="-1667442" y="7810289"/>
            <a:ext cx="4953421" cy="4953421"/>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DBE14"/>
            </a:solidFill>
          </p:spPr>
        </p:sp>
      </p:grpSp>
      <p:pic>
        <p:nvPicPr>
          <p:cNvPr id="8" name="Picture 8"/>
          <p:cNvPicPr>
            <a:picLocks noChangeAspect="1"/>
          </p:cNvPicPr>
          <p:nvPr/>
        </p:nvPicPr>
        <p:blipFill>
          <a:blip r:embed="rId6"/>
          <a:srcRect t="29941" b="31078"/>
          <a:stretch>
            <a:fillRect/>
          </a:stretch>
        </p:blipFill>
        <p:spPr>
          <a:xfrm>
            <a:off x="11844149" y="282284"/>
            <a:ext cx="6145776" cy="2395627"/>
          </a:xfrm>
          <a:prstGeom prst="rect">
            <a:avLst/>
          </a:prstGeom>
        </p:spPr>
      </p:pic>
      <p:sp>
        <p:nvSpPr>
          <p:cNvPr id="9" name="TextBox 9"/>
          <p:cNvSpPr txBox="1"/>
          <p:nvPr/>
        </p:nvSpPr>
        <p:spPr>
          <a:xfrm>
            <a:off x="-70927" y="3667028"/>
            <a:ext cx="18429853" cy="3005887"/>
          </a:xfrm>
          <a:prstGeom prst="rect">
            <a:avLst/>
          </a:prstGeom>
        </p:spPr>
        <p:txBody>
          <a:bodyPr lIns="0" tIns="0" rIns="0" bIns="0" rtlCol="0" anchor="t">
            <a:spAutoFit/>
          </a:bodyPr>
          <a:lstStyle/>
          <a:p>
            <a:pPr algn="ctr">
              <a:lnSpc>
                <a:spcPts val="8099"/>
              </a:lnSpc>
            </a:pPr>
            <a:r>
              <a:rPr lang="en-US" sz="4800" b="1" dirty="0" err="1">
                <a:solidFill>
                  <a:srgbClr val="202020"/>
                </a:solidFill>
                <a:latin typeface="Didact Gothic"/>
              </a:rPr>
              <a:t>Роз’ясненння</a:t>
            </a:r>
            <a:r>
              <a:rPr lang="en-US" sz="4800" b="1" dirty="0">
                <a:solidFill>
                  <a:srgbClr val="202020"/>
                </a:solidFill>
                <a:latin typeface="Didact Gothic"/>
              </a:rPr>
              <a:t> </a:t>
            </a:r>
            <a:r>
              <a:rPr lang="en-US" sz="4800" b="1" dirty="0" err="1">
                <a:solidFill>
                  <a:srgbClr val="202020"/>
                </a:solidFill>
                <a:latin typeface="Didact Gothic"/>
              </a:rPr>
              <a:t>щодо</a:t>
            </a:r>
            <a:r>
              <a:rPr lang="en-US" sz="4800" b="1" dirty="0">
                <a:solidFill>
                  <a:srgbClr val="202020"/>
                </a:solidFill>
                <a:latin typeface="Didact Gothic"/>
              </a:rPr>
              <a:t> </a:t>
            </a:r>
            <a:endParaRPr lang="uk-UA" sz="4800" b="1" dirty="0" smtClean="0">
              <a:solidFill>
                <a:srgbClr val="202020"/>
              </a:solidFill>
              <a:latin typeface="Didact Gothic"/>
            </a:endParaRPr>
          </a:p>
          <a:p>
            <a:pPr algn="ctr">
              <a:lnSpc>
                <a:spcPts val="8099"/>
              </a:lnSpc>
            </a:pPr>
            <a:r>
              <a:rPr lang="en-US" sz="4800" b="1" dirty="0" err="1" smtClean="0">
                <a:solidFill>
                  <a:srgbClr val="202020"/>
                </a:solidFill>
                <a:latin typeface="Didact Gothic"/>
              </a:rPr>
              <a:t>підвищення</a:t>
            </a:r>
            <a:r>
              <a:rPr lang="en-US" sz="4800" b="1" dirty="0" smtClean="0">
                <a:solidFill>
                  <a:srgbClr val="202020"/>
                </a:solidFill>
                <a:latin typeface="Didact Gothic"/>
              </a:rPr>
              <a:t> </a:t>
            </a:r>
            <a:r>
              <a:rPr lang="en-US" sz="4800" b="1" dirty="0" err="1">
                <a:solidFill>
                  <a:srgbClr val="202020"/>
                </a:solidFill>
                <a:latin typeface="Didact Gothic"/>
              </a:rPr>
              <a:t>кваліфікації</a:t>
            </a:r>
            <a:r>
              <a:rPr lang="en-US" sz="4800" b="1" dirty="0">
                <a:solidFill>
                  <a:srgbClr val="202020"/>
                </a:solidFill>
                <a:latin typeface="Didact Gothic"/>
              </a:rPr>
              <a:t> </a:t>
            </a:r>
            <a:r>
              <a:rPr lang="en-US" sz="4800" b="1" dirty="0" err="1">
                <a:solidFill>
                  <a:srgbClr val="202020"/>
                </a:solidFill>
                <a:latin typeface="Didact Gothic"/>
              </a:rPr>
              <a:t>педагогічних</a:t>
            </a:r>
            <a:r>
              <a:rPr lang="en-US" sz="4800" b="1" dirty="0">
                <a:solidFill>
                  <a:srgbClr val="202020"/>
                </a:solidFill>
                <a:latin typeface="Didact Gothic"/>
              </a:rPr>
              <a:t> </a:t>
            </a:r>
            <a:r>
              <a:rPr lang="en-US" sz="4800" b="1" dirty="0" err="1">
                <a:solidFill>
                  <a:srgbClr val="202020"/>
                </a:solidFill>
                <a:latin typeface="Didact Gothic"/>
              </a:rPr>
              <a:t>працівників</a:t>
            </a:r>
            <a:r>
              <a:rPr lang="en-US" sz="4800" b="1" dirty="0">
                <a:solidFill>
                  <a:srgbClr val="202020"/>
                </a:solidFill>
                <a:latin typeface="Didact Gothic"/>
              </a:rPr>
              <a:t> </a:t>
            </a:r>
            <a:r>
              <a:rPr lang="en-US" sz="4800" b="1" dirty="0" err="1">
                <a:solidFill>
                  <a:srgbClr val="202020"/>
                </a:solidFill>
                <a:latin typeface="Didact Gothic"/>
              </a:rPr>
              <a:t>закладів</a:t>
            </a:r>
            <a:r>
              <a:rPr lang="en-US" sz="4800" b="1" dirty="0">
                <a:solidFill>
                  <a:srgbClr val="202020"/>
                </a:solidFill>
                <a:latin typeface="Didact Gothic"/>
              </a:rPr>
              <a:t> </a:t>
            </a:r>
            <a:r>
              <a:rPr lang="en-US" sz="4800" b="1" dirty="0" err="1">
                <a:solidFill>
                  <a:srgbClr val="202020"/>
                </a:solidFill>
                <a:latin typeface="Didact Gothic"/>
              </a:rPr>
              <a:t>загальної</a:t>
            </a:r>
            <a:r>
              <a:rPr lang="en-US" sz="4800" b="1" dirty="0">
                <a:solidFill>
                  <a:srgbClr val="202020"/>
                </a:solidFill>
                <a:latin typeface="Didact Gothic"/>
              </a:rPr>
              <a:t> </a:t>
            </a:r>
            <a:r>
              <a:rPr lang="en-US" sz="4800" b="1" dirty="0" err="1">
                <a:solidFill>
                  <a:srgbClr val="202020"/>
                </a:solidFill>
                <a:latin typeface="Didact Gothic"/>
              </a:rPr>
              <a:t>середньої</a:t>
            </a:r>
            <a:r>
              <a:rPr lang="en-US" sz="4800" b="1" dirty="0">
                <a:solidFill>
                  <a:srgbClr val="202020"/>
                </a:solidFill>
                <a:latin typeface="Didact Gothic"/>
              </a:rPr>
              <a:t> </a:t>
            </a:r>
            <a:r>
              <a:rPr lang="en-US" sz="4800" b="1" dirty="0" err="1">
                <a:solidFill>
                  <a:srgbClr val="202020"/>
                </a:solidFill>
                <a:latin typeface="Didact Gothic"/>
              </a:rPr>
              <a:t>освіти</a:t>
            </a:r>
            <a:endParaRPr lang="en-US" sz="4800" b="1" dirty="0">
              <a:solidFill>
                <a:srgbClr val="202020"/>
              </a:solidFill>
              <a:latin typeface="Didact Gothic"/>
            </a:endParaRPr>
          </a:p>
        </p:txBody>
      </p:sp>
      <p:sp>
        <p:nvSpPr>
          <p:cNvPr id="10" name="TextBox 10"/>
          <p:cNvSpPr txBox="1"/>
          <p:nvPr/>
        </p:nvSpPr>
        <p:spPr>
          <a:xfrm>
            <a:off x="2971800" y="7026322"/>
            <a:ext cx="12115800" cy="698140"/>
          </a:xfrm>
          <a:prstGeom prst="rect">
            <a:avLst/>
          </a:prstGeom>
        </p:spPr>
        <p:txBody>
          <a:bodyPr wrap="square" lIns="0" tIns="0" rIns="0" bIns="0" rtlCol="0" anchor="t">
            <a:spAutoFit/>
          </a:bodyPr>
          <a:lstStyle/>
          <a:p>
            <a:pPr algn="ctr">
              <a:lnSpc>
                <a:spcPts val="5880"/>
              </a:lnSpc>
            </a:pPr>
            <a:r>
              <a:rPr lang="uk-UA" sz="4200" b="1" spc="84" dirty="0">
                <a:solidFill>
                  <a:srgbClr val="202020"/>
                </a:solidFill>
                <a:latin typeface="Didact Gothic"/>
              </a:rPr>
              <a:t>в</a:t>
            </a:r>
            <a:r>
              <a:rPr lang="uk-UA" sz="4200" b="1" spc="84" dirty="0" smtClean="0">
                <a:solidFill>
                  <a:srgbClr val="202020"/>
                </a:solidFill>
                <a:latin typeface="Didact Gothic"/>
              </a:rPr>
              <a:t>икладені у </a:t>
            </a:r>
            <a:r>
              <a:rPr lang="uk-UA" sz="4200" b="1" spc="84" dirty="0">
                <a:solidFill>
                  <a:srgbClr val="202020"/>
                </a:solidFill>
                <a:latin typeface="Didact Gothic"/>
              </a:rPr>
              <a:t>л</a:t>
            </a:r>
            <a:r>
              <a:rPr lang="en-US" sz="4200" b="1" spc="84" dirty="0" err="1" smtClean="0">
                <a:solidFill>
                  <a:srgbClr val="202020"/>
                </a:solidFill>
                <a:latin typeface="Didact Gothic"/>
              </a:rPr>
              <a:t>ист</a:t>
            </a:r>
            <a:r>
              <a:rPr lang="uk-UA" sz="4200" b="1" spc="84" dirty="0" smtClean="0">
                <a:solidFill>
                  <a:srgbClr val="202020"/>
                </a:solidFill>
                <a:latin typeface="Didact Gothic"/>
              </a:rPr>
              <a:t>і</a:t>
            </a:r>
            <a:r>
              <a:rPr lang="en-US" sz="4200" b="1" spc="84" dirty="0" smtClean="0">
                <a:solidFill>
                  <a:srgbClr val="202020"/>
                </a:solidFill>
                <a:latin typeface="Didact Gothic"/>
              </a:rPr>
              <a:t> </a:t>
            </a:r>
            <a:r>
              <a:rPr lang="en-US" sz="3200" b="1" spc="24" dirty="0">
                <a:solidFill>
                  <a:srgbClr val="202020"/>
                </a:solidFill>
                <a:latin typeface="Didact Gothic"/>
              </a:rPr>
              <a:t>МОН № 1/9-141 </a:t>
            </a:r>
            <a:r>
              <a:rPr lang="en-US" sz="3200" b="1" spc="24" dirty="0" err="1" smtClean="0">
                <a:solidFill>
                  <a:srgbClr val="202020"/>
                </a:solidFill>
                <a:latin typeface="Didact Gothic"/>
              </a:rPr>
              <a:t>від</a:t>
            </a:r>
            <a:r>
              <a:rPr lang="en-US" sz="3200" b="1" spc="84" dirty="0" smtClean="0">
                <a:solidFill>
                  <a:srgbClr val="202020"/>
                </a:solidFill>
                <a:latin typeface="Didact Gothic"/>
              </a:rPr>
              <a:t> 04.03.</a:t>
            </a:r>
            <a:r>
              <a:rPr lang="uk-UA" sz="3200" b="1" spc="84" dirty="0" smtClean="0">
                <a:solidFill>
                  <a:srgbClr val="202020"/>
                </a:solidFill>
                <a:latin typeface="Didact Gothic"/>
              </a:rPr>
              <a:t>20</a:t>
            </a:r>
            <a:r>
              <a:rPr lang="en-US" sz="3200" b="1" spc="84" dirty="0" smtClean="0">
                <a:solidFill>
                  <a:srgbClr val="202020"/>
                </a:solidFill>
                <a:latin typeface="Didact Gothic"/>
              </a:rPr>
              <a:t>20 </a:t>
            </a:r>
            <a:r>
              <a:rPr lang="en-US" sz="3200" b="1" spc="84" dirty="0" err="1">
                <a:solidFill>
                  <a:srgbClr val="202020"/>
                </a:solidFill>
                <a:latin typeface="Didact Gothic"/>
              </a:rPr>
              <a:t>року</a:t>
            </a:r>
            <a:endParaRPr lang="en-US" sz="3200" b="1" spc="84" dirty="0">
              <a:solidFill>
                <a:srgbClr val="202020"/>
              </a:solidFill>
              <a:latin typeface="Didact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3136906" y="5812011"/>
            <a:ext cx="12356042" cy="3296897"/>
          </a:xfrm>
          <a:prstGeom prst="rect">
            <a:avLst/>
          </a:prstGeom>
        </p:spPr>
        <p:txBody>
          <a:bodyPr lIns="0" tIns="0" rIns="0" bIns="0" rtlCol="0" anchor="t">
            <a:spAutoFit/>
          </a:bodyPr>
          <a:lstStyle/>
          <a:p>
            <a:pPr algn="ctr">
              <a:lnSpc>
                <a:spcPts val="6590"/>
              </a:lnSpc>
            </a:pPr>
            <a:r>
              <a:rPr lang="en-US" sz="4707" b="1" spc="94" dirty="0" err="1">
                <a:solidFill>
                  <a:srgbClr val="202020"/>
                </a:solidFill>
                <a:latin typeface="Didact Gothic"/>
              </a:rPr>
              <a:t>Не</a:t>
            </a:r>
            <a:r>
              <a:rPr lang="en-US" sz="4707" b="1" spc="94" dirty="0">
                <a:solidFill>
                  <a:srgbClr val="202020"/>
                </a:solidFill>
                <a:latin typeface="Didact Gothic"/>
              </a:rPr>
              <a:t> </a:t>
            </a:r>
            <a:r>
              <a:rPr lang="en-US" sz="4707" b="1" spc="94" dirty="0" err="1">
                <a:solidFill>
                  <a:srgbClr val="202020"/>
                </a:solidFill>
                <a:latin typeface="Didact Gothic"/>
              </a:rPr>
              <a:t>визначено</a:t>
            </a:r>
            <a:r>
              <a:rPr lang="en-US" sz="4707" b="1" spc="94" dirty="0">
                <a:solidFill>
                  <a:srgbClr val="202020"/>
                </a:solidFill>
                <a:latin typeface="Didact Gothic"/>
              </a:rPr>
              <a:t> </a:t>
            </a:r>
            <a:r>
              <a:rPr lang="en-US" sz="4707" b="1" spc="94" dirty="0" err="1">
                <a:solidFill>
                  <a:srgbClr val="202020"/>
                </a:solidFill>
                <a:latin typeface="Didact Gothic"/>
              </a:rPr>
              <a:t>ні</a:t>
            </a:r>
            <a:r>
              <a:rPr lang="en-US" sz="4707" b="1" spc="94" dirty="0">
                <a:solidFill>
                  <a:srgbClr val="202020"/>
                </a:solidFill>
                <a:latin typeface="Didact Gothic"/>
              </a:rPr>
              <a:t> </a:t>
            </a:r>
            <a:r>
              <a:rPr lang="en-US" sz="4707" b="1" spc="94" dirty="0" err="1">
                <a:solidFill>
                  <a:srgbClr val="202020"/>
                </a:solidFill>
                <a:latin typeface="Didact Gothic"/>
              </a:rPr>
              <a:t>мінімальну</a:t>
            </a:r>
            <a:r>
              <a:rPr lang="en-US" sz="4707" b="1" spc="94" dirty="0">
                <a:solidFill>
                  <a:srgbClr val="202020"/>
                </a:solidFill>
                <a:latin typeface="Didact Gothic"/>
              </a:rPr>
              <a:t>, </a:t>
            </a:r>
            <a:r>
              <a:rPr lang="en-US" sz="4707" b="1" spc="94" dirty="0" err="1">
                <a:solidFill>
                  <a:srgbClr val="202020"/>
                </a:solidFill>
                <a:latin typeface="Didact Gothic"/>
              </a:rPr>
              <a:t>ні</a:t>
            </a:r>
            <a:r>
              <a:rPr lang="en-US" sz="4707" b="1" spc="94" dirty="0">
                <a:solidFill>
                  <a:srgbClr val="202020"/>
                </a:solidFill>
                <a:latin typeface="Didact Gothic"/>
              </a:rPr>
              <a:t> </a:t>
            </a:r>
            <a:r>
              <a:rPr lang="en-US" sz="4707" b="1" spc="94" dirty="0" err="1">
                <a:solidFill>
                  <a:srgbClr val="202020"/>
                </a:solidFill>
                <a:latin typeface="Didact Gothic"/>
              </a:rPr>
              <a:t>максимальну</a:t>
            </a:r>
            <a:r>
              <a:rPr lang="en-US" sz="4707" b="1" spc="94" dirty="0">
                <a:solidFill>
                  <a:srgbClr val="202020"/>
                </a:solidFill>
                <a:latin typeface="Didact Gothic"/>
              </a:rPr>
              <a:t>  </a:t>
            </a:r>
            <a:r>
              <a:rPr lang="en-US" sz="4707" b="1" spc="94" dirty="0" err="1">
                <a:solidFill>
                  <a:srgbClr val="DC3C4D"/>
                </a:solidFill>
                <a:latin typeface="Didact Gothic"/>
              </a:rPr>
              <a:t>кількість</a:t>
            </a:r>
            <a:r>
              <a:rPr lang="en-US" sz="4707" b="1" spc="94" dirty="0">
                <a:solidFill>
                  <a:srgbClr val="DC3C4D"/>
                </a:solidFill>
                <a:latin typeface="Didact Gothic"/>
              </a:rPr>
              <a:t> </a:t>
            </a:r>
            <a:r>
              <a:rPr lang="en-US" sz="4707" b="1" spc="94" dirty="0" err="1">
                <a:solidFill>
                  <a:srgbClr val="DC3C4D"/>
                </a:solidFill>
                <a:latin typeface="Didact Gothic"/>
              </a:rPr>
              <a:t>годин</a:t>
            </a:r>
            <a:r>
              <a:rPr lang="en-US" sz="4707" b="1" spc="94" dirty="0">
                <a:solidFill>
                  <a:srgbClr val="202020"/>
                </a:solidFill>
                <a:latin typeface="Didact Gothic"/>
              </a:rPr>
              <a:t>, </a:t>
            </a:r>
            <a:r>
              <a:rPr lang="en-US" sz="4707" b="1" spc="94" dirty="0" err="1">
                <a:solidFill>
                  <a:srgbClr val="202020"/>
                </a:solidFill>
                <a:latin typeface="Didact Gothic"/>
              </a:rPr>
              <a:t>які</a:t>
            </a:r>
            <a:r>
              <a:rPr lang="en-US" sz="4707" b="1" spc="94" dirty="0">
                <a:solidFill>
                  <a:srgbClr val="202020"/>
                </a:solidFill>
                <a:latin typeface="Didact Gothic"/>
              </a:rPr>
              <a:t> </a:t>
            </a:r>
            <a:r>
              <a:rPr lang="en-US" sz="4707" b="1" spc="94" dirty="0" err="1">
                <a:solidFill>
                  <a:srgbClr val="202020"/>
                </a:solidFill>
                <a:latin typeface="Didact Gothic"/>
              </a:rPr>
              <a:t>педагогічний</a:t>
            </a:r>
            <a:r>
              <a:rPr lang="en-US" sz="4707" b="1" spc="94" dirty="0">
                <a:solidFill>
                  <a:srgbClr val="202020"/>
                </a:solidFill>
                <a:latin typeface="Didact Gothic"/>
              </a:rPr>
              <a:t> </a:t>
            </a:r>
            <a:r>
              <a:rPr lang="en-US" sz="4707" b="1" spc="94" dirty="0" err="1">
                <a:solidFill>
                  <a:srgbClr val="202020"/>
                </a:solidFill>
                <a:latin typeface="Didact Gothic"/>
              </a:rPr>
              <a:t>працівник</a:t>
            </a:r>
            <a:r>
              <a:rPr lang="en-US" sz="4707" b="1" spc="94" dirty="0">
                <a:solidFill>
                  <a:srgbClr val="202020"/>
                </a:solidFill>
                <a:latin typeface="Didact Gothic"/>
              </a:rPr>
              <a:t> </a:t>
            </a:r>
            <a:r>
              <a:rPr lang="en-US" sz="4707" b="1" spc="94" dirty="0" err="1">
                <a:solidFill>
                  <a:srgbClr val="202020"/>
                </a:solidFill>
                <a:latin typeface="Didact Gothic"/>
              </a:rPr>
              <a:t>має</a:t>
            </a:r>
            <a:r>
              <a:rPr lang="en-US" sz="4707" b="1" spc="94" dirty="0">
                <a:solidFill>
                  <a:srgbClr val="202020"/>
                </a:solidFill>
                <a:latin typeface="Didact Gothic"/>
              </a:rPr>
              <a:t> </a:t>
            </a:r>
            <a:r>
              <a:rPr lang="en-US" sz="4707" b="1" spc="94" dirty="0" err="1">
                <a:solidFill>
                  <a:srgbClr val="202020"/>
                </a:solidFill>
                <a:latin typeface="Didact Gothic"/>
              </a:rPr>
              <a:t>присвятити</a:t>
            </a:r>
            <a:r>
              <a:rPr lang="en-US" sz="4707" b="1" spc="94" dirty="0">
                <a:solidFill>
                  <a:srgbClr val="202020"/>
                </a:solidFill>
                <a:latin typeface="Didact Gothic"/>
              </a:rPr>
              <a:t> </a:t>
            </a:r>
            <a:r>
              <a:rPr lang="en-US" sz="4707" b="1" spc="94" dirty="0" err="1">
                <a:solidFill>
                  <a:srgbClr val="202020"/>
                </a:solidFill>
                <a:latin typeface="Didact Gothic"/>
              </a:rPr>
              <a:t>своєму</a:t>
            </a:r>
            <a:r>
              <a:rPr lang="en-US" sz="4707" b="1" spc="94" dirty="0">
                <a:solidFill>
                  <a:srgbClr val="202020"/>
                </a:solidFill>
                <a:latin typeface="Didact Gothic"/>
              </a:rPr>
              <a:t> </a:t>
            </a:r>
            <a:r>
              <a:rPr lang="en-US" sz="4707" b="1" spc="94" dirty="0" err="1">
                <a:solidFill>
                  <a:srgbClr val="202020"/>
                </a:solidFill>
                <a:latin typeface="Didact Gothic"/>
              </a:rPr>
              <a:t>професійному</a:t>
            </a:r>
            <a:r>
              <a:rPr lang="en-US" sz="4707" b="1" spc="94" dirty="0">
                <a:solidFill>
                  <a:srgbClr val="202020"/>
                </a:solidFill>
                <a:latin typeface="Didact Gothic"/>
              </a:rPr>
              <a:t> </a:t>
            </a:r>
            <a:r>
              <a:rPr lang="en-US" sz="4707" b="1" spc="94" dirty="0" err="1">
                <a:solidFill>
                  <a:srgbClr val="202020"/>
                </a:solidFill>
                <a:latin typeface="Didact Gothic"/>
              </a:rPr>
              <a:t>розвитку</a:t>
            </a:r>
            <a:r>
              <a:rPr lang="en-US" sz="4707" b="1" spc="94" dirty="0">
                <a:solidFill>
                  <a:srgbClr val="202020"/>
                </a:solidFill>
                <a:latin typeface="Didact Gothic"/>
              </a:rPr>
              <a:t>  </a:t>
            </a:r>
            <a:r>
              <a:rPr lang="en-US" sz="4707" b="1" spc="94" dirty="0" err="1">
                <a:solidFill>
                  <a:srgbClr val="DC3C4D"/>
                </a:solidFill>
                <a:latin typeface="Didact Gothic"/>
              </a:rPr>
              <a:t>впродовж</a:t>
            </a:r>
            <a:r>
              <a:rPr lang="en-US" sz="4707" b="1" spc="94" dirty="0">
                <a:solidFill>
                  <a:srgbClr val="DC3C4D"/>
                </a:solidFill>
                <a:latin typeface="Didact Gothic"/>
              </a:rPr>
              <a:t> </a:t>
            </a:r>
            <a:r>
              <a:rPr lang="en-US" sz="4707" b="1" spc="94" dirty="0" err="1">
                <a:solidFill>
                  <a:srgbClr val="DC3C4D"/>
                </a:solidFill>
                <a:latin typeface="Didact Gothic"/>
              </a:rPr>
              <a:t>одного</a:t>
            </a:r>
            <a:r>
              <a:rPr lang="en-US" sz="4707" b="1" spc="94" dirty="0">
                <a:solidFill>
                  <a:srgbClr val="DC3C4D"/>
                </a:solidFill>
                <a:latin typeface="Didact Gothic"/>
              </a:rPr>
              <a:t> </a:t>
            </a:r>
            <a:r>
              <a:rPr lang="en-US" sz="4707" b="1" spc="94" dirty="0" err="1">
                <a:solidFill>
                  <a:srgbClr val="DC3C4D"/>
                </a:solidFill>
                <a:latin typeface="Didact Gothic"/>
              </a:rPr>
              <a:t>року</a:t>
            </a:r>
            <a:endParaRPr lang="en-US" sz="4707" b="1" spc="94" dirty="0">
              <a:solidFill>
                <a:srgbClr val="DC3C4D"/>
              </a:solidFill>
              <a:latin typeface="Didact Gothic"/>
            </a:endParaRPr>
          </a:p>
        </p:txBody>
      </p:sp>
      <p:pic>
        <p:nvPicPr>
          <p:cNvPr id="3" name="Picture 3"/>
          <p:cNvPicPr>
            <a:picLocks noChangeAspect="1"/>
          </p:cNvPicPr>
          <p:nvPr/>
        </p:nvPicPr>
        <p:blipFill>
          <a:blip r:embed="rId2"/>
          <a:srcRect/>
          <a:stretch>
            <a:fillRect/>
          </a:stretch>
        </p:blipFill>
        <p:spPr>
          <a:xfrm>
            <a:off x="-1160358" y="1275747"/>
            <a:ext cx="3744660" cy="3744660"/>
          </a:xfrm>
          <a:prstGeom prst="rect">
            <a:avLst/>
          </a:prstGeom>
        </p:spPr>
      </p:pic>
      <p:pic>
        <p:nvPicPr>
          <p:cNvPr id="4" name="Picture 4"/>
          <p:cNvPicPr>
            <a:picLocks noChangeAspect="1"/>
          </p:cNvPicPr>
          <p:nvPr/>
        </p:nvPicPr>
        <p:blipFill>
          <a:blip r:embed="rId3"/>
          <a:srcRect/>
          <a:stretch>
            <a:fillRect/>
          </a:stretch>
        </p:blipFill>
        <p:spPr>
          <a:xfrm>
            <a:off x="15787750" y="7047936"/>
            <a:ext cx="3239064" cy="3239064"/>
          </a:xfrm>
          <a:prstGeom prst="rect">
            <a:avLst/>
          </a:prstGeom>
        </p:spPr>
      </p:pic>
      <p:grpSp>
        <p:nvGrpSpPr>
          <p:cNvPr id="5" name="Group 5"/>
          <p:cNvGrpSpPr/>
          <p:nvPr/>
        </p:nvGrpSpPr>
        <p:grpSpPr>
          <a:xfrm>
            <a:off x="16774803" y="5143500"/>
            <a:ext cx="484497" cy="2854949"/>
            <a:chOff x="0" y="0"/>
            <a:chExt cx="645997" cy="3806599"/>
          </a:xfrm>
        </p:grpSpPr>
        <p:pic>
          <p:nvPicPr>
            <p:cNvPr id="6" name="Picture 6"/>
            <p:cNvPicPr>
              <a:picLocks noChangeAspect="1"/>
            </p:cNvPicPr>
            <p:nvPr/>
          </p:nvPicPr>
          <p:blipFill>
            <a:blip r:embed="rId4"/>
            <a:srcRect/>
            <a:stretch>
              <a:fillRect/>
            </a:stretch>
          </p:blipFill>
          <p:spPr>
            <a:xfrm>
              <a:off x="0" y="0"/>
              <a:ext cx="645997" cy="645997"/>
            </a:xfrm>
            <a:prstGeom prst="rect">
              <a:avLst/>
            </a:prstGeom>
          </p:spPr>
        </p:pic>
        <p:pic>
          <p:nvPicPr>
            <p:cNvPr id="7" name="Picture 7"/>
            <p:cNvPicPr>
              <a:picLocks noChangeAspect="1"/>
            </p:cNvPicPr>
            <p:nvPr/>
          </p:nvPicPr>
          <p:blipFill>
            <a:blip r:embed="rId4"/>
            <a:srcRect/>
            <a:stretch>
              <a:fillRect/>
            </a:stretch>
          </p:blipFill>
          <p:spPr>
            <a:xfrm>
              <a:off x="0" y="2107068"/>
              <a:ext cx="645997" cy="645997"/>
            </a:xfrm>
            <a:prstGeom prst="rect">
              <a:avLst/>
            </a:prstGeom>
          </p:spPr>
        </p:pic>
        <p:pic>
          <p:nvPicPr>
            <p:cNvPr id="8" name="Picture 8"/>
            <p:cNvPicPr>
              <a:picLocks noChangeAspect="1"/>
            </p:cNvPicPr>
            <p:nvPr/>
          </p:nvPicPr>
          <p:blipFill>
            <a:blip r:embed="rId4"/>
            <a:srcRect/>
            <a:stretch>
              <a:fillRect/>
            </a:stretch>
          </p:blipFill>
          <p:spPr>
            <a:xfrm>
              <a:off x="0" y="1053534"/>
              <a:ext cx="645997" cy="645997"/>
            </a:xfrm>
            <a:prstGeom prst="rect">
              <a:avLst/>
            </a:prstGeom>
          </p:spPr>
        </p:pic>
        <p:pic>
          <p:nvPicPr>
            <p:cNvPr id="9" name="Picture 9"/>
            <p:cNvPicPr>
              <a:picLocks noChangeAspect="1"/>
            </p:cNvPicPr>
            <p:nvPr/>
          </p:nvPicPr>
          <p:blipFill>
            <a:blip r:embed="rId4"/>
            <a:srcRect/>
            <a:stretch>
              <a:fillRect/>
            </a:stretch>
          </p:blipFill>
          <p:spPr>
            <a:xfrm>
              <a:off x="0" y="3160602"/>
              <a:ext cx="645997" cy="645997"/>
            </a:xfrm>
            <a:prstGeom prst="rect">
              <a:avLst/>
            </a:prstGeom>
          </p:spPr>
        </p:pic>
      </p:grpSp>
      <p:pic>
        <p:nvPicPr>
          <p:cNvPr id="10" name="Picture 10"/>
          <p:cNvPicPr>
            <a:picLocks noChangeAspect="1"/>
          </p:cNvPicPr>
          <p:nvPr/>
        </p:nvPicPr>
        <p:blipFill>
          <a:blip r:embed="rId5"/>
          <a:srcRect/>
          <a:stretch>
            <a:fillRect/>
          </a:stretch>
        </p:blipFill>
        <p:spPr>
          <a:xfrm rot="9230265">
            <a:off x="-2217988" y="8367648"/>
            <a:ext cx="4435977" cy="2217988"/>
          </a:xfrm>
          <a:prstGeom prst="rect">
            <a:avLst/>
          </a:prstGeom>
        </p:spPr>
      </p:pic>
      <p:sp>
        <p:nvSpPr>
          <p:cNvPr id="11" name="TextBox 11"/>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12" name="TextBox 12"/>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Обсяги підвищення кваліфікації</a:t>
            </a:r>
          </a:p>
        </p:txBody>
      </p:sp>
      <p:grpSp>
        <p:nvGrpSpPr>
          <p:cNvPr id="13" name="Group 13"/>
          <p:cNvGrpSpPr/>
          <p:nvPr/>
        </p:nvGrpSpPr>
        <p:grpSpPr>
          <a:xfrm>
            <a:off x="8714477" y="1275747"/>
            <a:ext cx="859046" cy="4147701"/>
            <a:chOff x="0" y="0"/>
            <a:chExt cx="1145395" cy="5530269"/>
          </a:xfrm>
        </p:grpSpPr>
        <p:sp>
          <p:nvSpPr>
            <p:cNvPr id="14" name="AutoShape 14"/>
            <p:cNvSpPr/>
            <p:nvPr/>
          </p:nvSpPr>
          <p:spPr>
            <a:xfrm rot="5400000">
              <a:off x="-1454183" y="1541858"/>
              <a:ext cx="4053762" cy="970045"/>
            </a:xfrm>
            <a:prstGeom prst="rect">
              <a:avLst/>
            </a:prstGeom>
            <a:solidFill>
              <a:srgbClr val="DC3C4D"/>
            </a:solidFill>
          </p:spPr>
        </p:sp>
        <p:pic>
          <p:nvPicPr>
            <p:cNvPr id="15" name="Picture 15"/>
            <p:cNvPicPr>
              <a:picLocks noChangeAspect="1"/>
            </p:cNvPicPr>
            <p:nvPr/>
          </p:nvPicPr>
          <p:blipFill>
            <a:blip r:embed="rId6"/>
            <a:srcRect/>
            <a:stretch>
              <a:fillRect/>
            </a:stretch>
          </p:blipFill>
          <p:spPr>
            <a:xfrm>
              <a:off x="0" y="4384874"/>
              <a:ext cx="1145395" cy="1145395"/>
            </a:xfrm>
            <a:prstGeom prst="rect">
              <a:avLst/>
            </a:prstGeom>
          </p:spPr>
        </p:pic>
      </p:grpSp>
      <p:sp>
        <p:nvSpPr>
          <p:cNvPr id="16" name="TextBox 16"/>
          <p:cNvSpPr txBox="1"/>
          <p:nvPr/>
        </p:nvSpPr>
        <p:spPr>
          <a:xfrm>
            <a:off x="14198588" y="10179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7151"/>
        </a:solidFill>
        <a:effectLst/>
      </p:bgPr>
    </p:bg>
    <p:spTree>
      <p:nvGrpSpPr>
        <p:cNvPr id="1" name=""/>
        <p:cNvGrpSpPr/>
        <p:nvPr/>
      </p:nvGrpSpPr>
      <p:grpSpPr>
        <a:xfrm>
          <a:off x="0" y="0"/>
          <a:ext cx="0" cy="0"/>
          <a:chOff x="0" y="0"/>
          <a:chExt cx="0" cy="0"/>
        </a:xfrm>
      </p:grpSpPr>
      <p:sp>
        <p:nvSpPr>
          <p:cNvPr id="2" name="TextBox 2"/>
          <p:cNvSpPr txBox="1"/>
          <p:nvPr/>
        </p:nvSpPr>
        <p:spPr>
          <a:xfrm>
            <a:off x="1028700" y="2147081"/>
            <a:ext cx="16230600" cy="1505771"/>
          </a:xfrm>
          <a:prstGeom prst="rect">
            <a:avLst/>
          </a:prstGeom>
        </p:spPr>
        <p:txBody>
          <a:bodyPr lIns="0" tIns="0" rIns="0" bIns="0" rtlCol="0" anchor="t">
            <a:spAutoFit/>
          </a:bodyPr>
          <a:lstStyle/>
          <a:p>
            <a:pPr marL="0" lvl="0" indent="0" algn="just">
              <a:lnSpc>
                <a:spcPts val="4013"/>
              </a:lnSpc>
            </a:pPr>
            <a:r>
              <a:rPr lang="en-US" sz="3087" dirty="0" err="1">
                <a:solidFill>
                  <a:srgbClr val="FFC0C0"/>
                </a:solidFill>
                <a:latin typeface="Didact Gothic"/>
              </a:rPr>
              <a:t>Починаючи</a:t>
            </a:r>
            <a:r>
              <a:rPr lang="en-US" sz="3087" u="none" dirty="0">
                <a:solidFill>
                  <a:srgbClr val="FFC0C0"/>
                </a:solidFill>
                <a:latin typeface="Didact Gothic"/>
              </a:rPr>
              <a:t> </a:t>
            </a:r>
            <a:r>
              <a:rPr lang="en-US" sz="3087" u="none" dirty="0" err="1">
                <a:solidFill>
                  <a:srgbClr val="FFC0C0"/>
                </a:solidFill>
                <a:latin typeface="Didact Gothic"/>
              </a:rPr>
              <a:t>лише</a:t>
            </a:r>
            <a:r>
              <a:rPr lang="en-US" sz="3087" u="none" dirty="0">
                <a:solidFill>
                  <a:srgbClr val="FFC0C0"/>
                </a:solidFill>
                <a:latin typeface="Didact Gothic"/>
              </a:rPr>
              <a:t> </a:t>
            </a:r>
            <a:r>
              <a:rPr lang="en-US" sz="3087" b="1" u="none" dirty="0">
                <a:solidFill>
                  <a:srgbClr val="FDBE14"/>
                </a:solidFill>
                <a:latin typeface="Didact Gothic"/>
              </a:rPr>
              <a:t>з 28 </a:t>
            </a:r>
            <a:r>
              <a:rPr lang="en-US" sz="3087" b="1" u="none" dirty="0" err="1">
                <a:solidFill>
                  <a:srgbClr val="FDBE14"/>
                </a:solidFill>
                <a:latin typeface="Didact Gothic"/>
              </a:rPr>
              <a:t>вересня</a:t>
            </a:r>
            <a:r>
              <a:rPr lang="en-US" sz="3087" b="1" u="none" dirty="0">
                <a:solidFill>
                  <a:srgbClr val="FDBE14"/>
                </a:solidFill>
                <a:latin typeface="Didact Gothic"/>
              </a:rPr>
              <a:t> 2017 </a:t>
            </a:r>
            <a:r>
              <a:rPr lang="en-US" sz="3087" b="1" u="none" dirty="0" err="1">
                <a:solidFill>
                  <a:srgbClr val="FDBE14"/>
                </a:solidFill>
                <a:latin typeface="Didact Gothic"/>
              </a:rPr>
              <a:t>року</a:t>
            </a:r>
            <a:r>
              <a:rPr lang="en-US" sz="3087" u="none" dirty="0">
                <a:solidFill>
                  <a:srgbClr val="FFC0C0"/>
                </a:solidFill>
                <a:latin typeface="Didact Gothic"/>
              </a:rPr>
              <a:t> у </a:t>
            </a:r>
            <a:r>
              <a:rPr lang="en-US" sz="3087" u="none" dirty="0" err="1">
                <a:solidFill>
                  <a:srgbClr val="FFC0C0"/>
                </a:solidFill>
                <a:latin typeface="Didact Gothic"/>
              </a:rPr>
              <a:t>педагогічних</a:t>
            </a:r>
            <a:r>
              <a:rPr lang="en-US" sz="3087" u="none" dirty="0">
                <a:solidFill>
                  <a:srgbClr val="FFC0C0"/>
                </a:solidFill>
                <a:latin typeface="Didact Gothic"/>
              </a:rPr>
              <a:t> </a:t>
            </a:r>
            <a:r>
              <a:rPr lang="en-US" sz="3087" u="none" dirty="0" err="1">
                <a:solidFill>
                  <a:srgbClr val="FFC0C0"/>
                </a:solidFill>
                <a:latin typeface="Didact Gothic"/>
              </a:rPr>
              <a:t>працівників</a:t>
            </a:r>
            <a:r>
              <a:rPr lang="en-US" sz="3087" u="none" dirty="0">
                <a:solidFill>
                  <a:srgbClr val="FFC0C0"/>
                </a:solidFill>
                <a:latin typeface="Didact Gothic"/>
              </a:rPr>
              <a:t> </a:t>
            </a:r>
            <a:r>
              <a:rPr lang="en-US" sz="3087" u="none" dirty="0" err="1">
                <a:solidFill>
                  <a:srgbClr val="FFC0C0"/>
                </a:solidFill>
                <a:latin typeface="Didact Gothic"/>
              </a:rPr>
              <a:t>з'явився</a:t>
            </a:r>
            <a:r>
              <a:rPr lang="en-US" sz="3087" u="none" dirty="0">
                <a:solidFill>
                  <a:srgbClr val="FFC0C0"/>
                </a:solidFill>
                <a:latin typeface="Didact Gothic"/>
              </a:rPr>
              <a:t> </a:t>
            </a:r>
            <a:r>
              <a:rPr lang="en-US" sz="3087" u="none" dirty="0" err="1">
                <a:solidFill>
                  <a:srgbClr val="FFC0C0"/>
                </a:solidFill>
                <a:latin typeface="Didact Gothic"/>
              </a:rPr>
              <a:t>обов'язок</a:t>
            </a:r>
            <a:r>
              <a:rPr lang="en-US" sz="3087" u="none" dirty="0">
                <a:solidFill>
                  <a:srgbClr val="FFC0C0"/>
                </a:solidFill>
                <a:latin typeface="Didact Gothic"/>
              </a:rPr>
              <a:t> </a:t>
            </a:r>
            <a:r>
              <a:rPr lang="en-US" sz="3087" u="none" dirty="0" err="1">
                <a:solidFill>
                  <a:srgbClr val="FFC0C0"/>
                </a:solidFill>
                <a:latin typeface="Didact Gothic"/>
              </a:rPr>
              <a:t>щорічно</a:t>
            </a:r>
            <a:r>
              <a:rPr lang="en-US" sz="3087" u="none" dirty="0">
                <a:solidFill>
                  <a:srgbClr val="FFC0C0"/>
                </a:solidFill>
                <a:latin typeface="Didact Gothic"/>
              </a:rPr>
              <a:t> </a:t>
            </a:r>
            <a:r>
              <a:rPr lang="en-US" sz="3087" u="none" dirty="0" err="1">
                <a:solidFill>
                  <a:srgbClr val="FFC0C0"/>
                </a:solidFill>
                <a:latin typeface="Didact Gothic"/>
              </a:rPr>
              <a:t>підвищувати</a:t>
            </a:r>
            <a:r>
              <a:rPr lang="en-US" sz="3087" u="none" dirty="0">
                <a:solidFill>
                  <a:srgbClr val="FFC0C0"/>
                </a:solidFill>
                <a:latin typeface="Didact Gothic"/>
              </a:rPr>
              <a:t> </a:t>
            </a:r>
            <a:r>
              <a:rPr lang="en-US" sz="3087" u="none" dirty="0" err="1">
                <a:solidFill>
                  <a:srgbClr val="FFC0C0"/>
                </a:solidFill>
                <a:latin typeface="Didact Gothic"/>
              </a:rPr>
              <a:t>власну</a:t>
            </a:r>
            <a:r>
              <a:rPr lang="en-US" sz="3087" u="none" dirty="0">
                <a:solidFill>
                  <a:srgbClr val="FFC0C0"/>
                </a:solidFill>
                <a:latin typeface="Didact Gothic"/>
              </a:rPr>
              <a:t> </a:t>
            </a:r>
            <a:r>
              <a:rPr lang="en-US" sz="3087" u="none" dirty="0" err="1">
                <a:solidFill>
                  <a:srgbClr val="FFC0C0"/>
                </a:solidFill>
                <a:latin typeface="Didact Gothic"/>
              </a:rPr>
              <a:t>педагогічну</a:t>
            </a:r>
            <a:r>
              <a:rPr lang="en-US" sz="3087" u="none" dirty="0">
                <a:solidFill>
                  <a:srgbClr val="FFC0C0"/>
                </a:solidFill>
                <a:latin typeface="Didact Gothic"/>
              </a:rPr>
              <a:t> </a:t>
            </a:r>
            <a:r>
              <a:rPr lang="en-US" sz="3087" u="none" dirty="0" err="1">
                <a:solidFill>
                  <a:srgbClr val="FFC0C0"/>
                </a:solidFill>
                <a:latin typeface="Didact Gothic"/>
              </a:rPr>
              <a:t>майстерність</a:t>
            </a:r>
            <a:r>
              <a:rPr lang="en-US" sz="3087" u="none" dirty="0">
                <a:solidFill>
                  <a:srgbClr val="FFC0C0"/>
                </a:solidFill>
                <a:latin typeface="Didact Gothic"/>
              </a:rPr>
              <a:t>, а </a:t>
            </a:r>
            <a:r>
              <a:rPr lang="en-US" sz="3087" u="none" dirty="0" err="1">
                <a:solidFill>
                  <a:srgbClr val="FFC0C0"/>
                </a:solidFill>
                <a:latin typeface="Didact Gothic"/>
              </a:rPr>
              <a:t>загальний</a:t>
            </a:r>
            <a:r>
              <a:rPr lang="en-US" sz="3087" u="none" dirty="0">
                <a:solidFill>
                  <a:srgbClr val="FFC0C0"/>
                </a:solidFill>
                <a:latin typeface="Didact Gothic"/>
              </a:rPr>
              <a:t> </a:t>
            </a:r>
            <a:r>
              <a:rPr lang="en-US" sz="3087" u="none" dirty="0" err="1">
                <a:solidFill>
                  <a:srgbClr val="FFC0C0"/>
                </a:solidFill>
                <a:latin typeface="Didact Gothic"/>
              </a:rPr>
              <a:t>сукупний</a:t>
            </a:r>
            <a:r>
              <a:rPr lang="en-US" sz="3087" u="none" dirty="0">
                <a:solidFill>
                  <a:srgbClr val="FFC0C0"/>
                </a:solidFill>
                <a:latin typeface="Didact Gothic"/>
              </a:rPr>
              <a:t> </a:t>
            </a:r>
            <a:r>
              <a:rPr lang="en-US" sz="3087" u="none" dirty="0" err="1">
                <a:solidFill>
                  <a:srgbClr val="FFC0C0"/>
                </a:solidFill>
                <a:latin typeface="Didact Gothic"/>
              </a:rPr>
              <a:t>обсяг</a:t>
            </a:r>
            <a:r>
              <a:rPr lang="en-US" sz="3087" u="none" dirty="0">
                <a:solidFill>
                  <a:srgbClr val="FFC0C0"/>
                </a:solidFill>
                <a:latin typeface="Didact Gothic"/>
              </a:rPr>
              <a:t> </a:t>
            </a:r>
            <a:r>
              <a:rPr lang="en-US" sz="3087" u="none" dirty="0" err="1">
                <a:solidFill>
                  <a:srgbClr val="FFC0C0"/>
                </a:solidFill>
                <a:latin typeface="Didact Gothic"/>
              </a:rPr>
              <a:t>годин</a:t>
            </a:r>
            <a:r>
              <a:rPr lang="en-US" sz="3087" u="none" dirty="0">
                <a:solidFill>
                  <a:srgbClr val="FFC0C0"/>
                </a:solidFill>
                <a:latin typeface="Didact Gothic"/>
              </a:rPr>
              <a:t>, </a:t>
            </a:r>
            <a:r>
              <a:rPr lang="en-US" sz="3087" u="none" dirty="0" err="1">
                <a:solidFill>
                  <a:srgbClr val="FFC0C0"/>
                </a:solidFill>
                <a:latin typeface="Didact Gothic"/>
              </a:rPr>
              <a:t>виділених</a:t>
            </a:r>
            <a:r>
              <a:rPr lang="en-US" sz="3087" u="none" dirty="0">
                <a:solidFill>
                  <a:srgbClr val="FFC0C0"/>
                </a:solidFill>
                <a:latin typeface="Didact Gothic"/>
              </a:rPr>
              <a:t> </a:t>
            </a:r>
            <a:r>
              <a:rPr lang="en-US" sz="3087" u="none" dirty="0" err="1">
                <a:solidFill>
                  <a:srgbClr val="FFC0C0"/>
                </a:solidFill>
                <a:latin typeface="Didact Gothic"/>
              </a:rPr>
              <a:t>на</a:t>
            </a:r>
            <a:r>
              <a:rPr lang="en-US" sz="3087" u="none" dirty="0">
                <a:solidFill>
                  <a:srgbClr val="FFC0C0"/>
                </a:solidFill>
                <a:latin typeface="Didact Gothic"/>
              </a:rPr>
              <a:t> </a:t>
            </a:r>
            <a:r>
              <a:rPr lang="en-US" sz="3087" u="none" dirty="0" err="1">
                <a:solidFill>
                  <a:srgbClr val="FFC0C0"/>
                </a:solidFill>
                <a:latin typeface="Didact Gothic"/>
              </a:rPr>
              <a:t>підвищення</a:t>
            </a:r>
            <a:r>
              <a:rPr lang="en-US" sz="3087" u="none" dirty="0">
                <a:solidFill>
                  <a:srgbClr val="FFC0C0"/>
                </a:solidFill>
                <a:latin typeface="Didact Gothic"/>
              </a:rPr>
              <a:t> </a:t>
            </a:r>
            <a:r>
              <a:rPr lang="en-US" sz="3087" u="none" dirty="0" err="1">
                <a:solidFill>
                  <a:srgbClr val="FFC0C0"/>
                </a:solidFill>
                <a:latin typeface="Didact Gothic"/>
              </a:rPr>
              <a:t>кваліфікації</a:t>
            </a:r>
            <a:r>
              <a:rPr lang="en-US" sz="3087" u="none" dirty="0">
                <a:solidFill>
                  <a:srgbClr val="FFC0C0"/>
                </a:solidFill>
                <a:latin typeface="Didact Gothic"/>
              </a:rPr>
              <a:t>, </a:t>
            </a:r>
            <a:r>
              <a:rPr lang="en-US" sz="3087" u="none" dirty="0" err="1">
                <a:solidFill>
                  <a:srgbClr val="FFC0C0"/>
                </a:solidFill>
                <a:latin typeface="Didact Gothic"/>
              </a:rPr>
              <a:t>впродовж</a:t>
            </a:r>
            <a:r>
              <a:rPr lang="en-US" sz="3087" u="none" dirty="0">
                <a:solidFill>
                  <a:srgbClr val="FFC0C0"/>
                </a:solidFill>
                <a:latin typeface="Didact Gothic"/>
              </a:rPr>
              <a:t> 5 </a:t>
            </a:r>
            <a:r>
              <a:rPr lang="en-US" sz="3087" u="none" dirty="0" err="1">
                <a:solidFill>
                  <a:srgbClr val="FFC0C0"/>
                </a:solidFill>
                <a:latin typeface="Didact Gothic"/>
              </a:rPr>
              <a:t>років</a:t>
            </a:r>
            <a:r>
              <a:rPr lang="en-US" sz="3087" u="none" dirty="0">
                <a:solidFill>
                  <a:srgbClr val="FFC0C0"/>
                </a:solidFill>
                <a:latin typeface="Didact Gothic"/>
              </a:rPr>
              <a:t> </a:t>
            </a:r>
            <a:r>
              <a:rPr lang="en-US" sz="3087" u="none" dirty="0" err="1">
                <a:solidFill>
                  <a:srgbClr val="FFC0C0"/>
                </a:solidFill>
                <a:latin typeface="Didact Gothic"/>
              </a:rPr>
              <a:t>не</a:t>
            </a:r>
            <a:r>
              <a:rPr lang="en-US" sz="3087" u="none" dirty="0">
                <a:solidFill>
                  <a:srgbClr val="FFC0C0"/>
                </a:solidFill>
                <a:latin typeface="Didact Gothic"/>
              </a:rPr>
              <a:t> </a:t>
            </a:r>
            <a:r>
              <a:rPr lang="en-US" sz="3087" u="none" dirty="0" err="1">
                <a:solidFill>
                  <a:srgbClr val="FFC0C0"/>
                </a:solidFill>
                <a:latin typeface="Didact Gothic"/>
              </a:rPr>
              <a:t>може</a:t>
            </a:r>
            <a:r>
              <a:rPr lang="en-US" sz="3087" u="none" dirty="0">
                <a:solidFill>
                  <a:srgbClr val="FFC0C0"/>
                </a:solidFill>
                <a:latin typeface="Didact Gothic"/>
              </a:rPr>
              <a:t> </a:t>
            </a:r>
            <a:r>
              <a:rPr lang="en-US" sz="3087" u="none" dirty="0" err="1">
                <a:solidFill>
                  <a:srgbClr val="FFC0C0"/>
                </a:solidFill>
                <a:latin typeface="Didact Gothic"/>
              </a:rPr>
              <a:t>бути</a:t>
            </a:r>
            <a:r>
              <a:rPr lang="en-US" sz="3087" u="none" dirty="0">
                <a:solidFill>
                  <a:srgbClr val="FFC0C0"/>
                </a:solidFill>
                <a:latin typeface="Didact Gothic"/>
              </a:rPr>
              <a:t> </a:t>
            </a:r>
            <a:r>
              <a:rPr lang="en-US" sz="3087" u="none" dirty="0" err="1">
                <a:solidFill>
                  <a:srgbClr val="FFC0C0"/>
                </a:solidFill>
                <a:latin typeface="Didact Gothic"/>
              </a:rPr>
              <a:t>менше</a:t>
            </a:r>
            <a:r>
              <a:rPr lang="en-US" sz="3087" u="none" dirty="0">
                <a:solidFill>
                  <a:srgbClr val="FFC0C0"/>
                </a:solidFill>
                <a:latin typeface="Didact Gothic"/>
              </a:rPr>
              <a:t> 150 </a:t>
            </a:r>
            <a:r>
              <a:rPr lang="en-US" sz="3087" u="none" dirty="0" err="1">
                <a:solidFill>
                  <a:srgbClr val="FFC0C0"/>
                </a:solidFill>
                <a:latin typeface="Didact Gothic"/>
              </a:rPr>
              <a:t>годин</a:t>
            </a:r>
            <a:r>
              <a:rPr lang="en-US" sz="3087" u="none" dirty="0">
                <a:solidFill>
                  <a:srgbClr val="FFC0C0"/>
                </a:solidFill>
                <a:latin typeface="Didact Gothic"/>
              </a:rPr>
              <a:t>.</a:t>
            </a:r>
          </a:p>
        </p:txBody>
      </p:sp>
      <p:sp>
        <p:nvSpPr>
          <p:cNvPr id="3" name="TextBox 3"/>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FFC0C0"/>
                </a:solidFill>
                <a:latin typeface="Didact Gothic"/>
              </a:rPr>
              <a:t>Обсяги підвищення кваліфікації</a:t>
            </a:r>
          </a:p>
        </p:txBody>
      </p:sp>
      <p:sp>
        <p:nvSpPr>
          <p:cNvPr id="4" name="TextBox 4"/>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FFC0C0"/>
                </a:solidFill>
                <a:latin typeface="Didact Gothic"/>
              </a:rPr>
              <a:t>Навчально-методичниц центр освіти м. Львова</a:t>
            </a:r>
          </a:p>
        </p:txBody>
      </p:sp>
      <p:sp>
        <p:nvSpPr>
          <p:cNvPr id="5" name="TextBox 5"/>
          <p:cNvSpPr txBox="1"/>
          <p:nvPr/>
        </p:nvSpPr>
        <p:spPr>
          <a:xfrm>
            <a:off x="1028700" y="4252114"/>
            <a:ext cx="16230600" cy="4584460"/>
          </a:xfrm>
          <a:prstGeom prst="rect">
            <a:avLst/>
          </a:prstGeom>
        </p:spPr>
        <p:txBody>
          <a:bodyPr lIns="0" tIns="0" rIns="0" bIns="0" rtlCol="0" anchor="t">
            <a:spAutoFit/>
          </a:bodyPr>
          <a:lstStyle/>
          <a:p>
            <a:pPr marL="0" lvl="0" indent="0">
              <a:lnSpc>
                <a:spcPts val="4013"/>
              </a:lnSpc>
            </a:pPr>
            <a:r>
              <a:rPr lang="en-US" sz="3200" b="1" dirty="0" err="1">
                <a:solidFill>
                  <a:srgbClr val="FDBE14"/>
                </a:solidFill>
                <a:latin typeface="Didact Gothic"/>
              </a:rPr>
              <a:t>Це</a:t>
            </a:r>
            <a:r>
              <a:rPr lang="en-US" sz="3200" b="1" dirty="0">
                <a:solidFill>
                  <a:srgbClr val="FDBE14"/>
                </a:solidFill>
                <a:latin typeface="Didact Gothic"/>
              </a:rPr>
              <a:t> </a:t>
            </a:r>
            <a:r>
              <a:rPr lang="en-US" sz="3200" b="1" dirty="0" err="1">
                <a:solidFill>
                  <a:srgbClr val="FDBE14"/>
                </a:solidFill>
                <a:latin typeface="Didact Gothic"/>
              </a:rPr>
              <a:t>означає</a:t>
            </a:r>
            <a:r>
              <a:rPr lang="en-US" sz="3200" b="1" dirty="0">
                <a:solidFill>
                  <a:srgbClr val="FDBE14"/>
                </a:solidFill>
                <a:latin typeface="Didact Gothic"/>
              </a:rPr>
              <a:t>,</a:t>
            </a:r>
            <a:r>
              <a:rPr lang="en-US" sz="3200" b="1" u="none" dirty="0">
                <a:solidFill>
                  <a:srgbClr val="FDBE14"/>
                </a:solidFill>
                <a:latin typeface="Didact Gothic"/>
              </a:rPr>
              <a:t> </a:t>
            </a:r>
            <a:r>
              <a:rPr lang="en-US" sz="3200" b="1" u="none" dirty="0" err="1">
                <a:solidFill>
                  <a:srgbClr val="FDBE14"/>
                </a:solidFill>
                <a:latin typeface="Didact Gothic"/>
              </a:rPr>
              <a:t>що</a:t>
            </a:r>
            <a:r>
              <a:rPr lang="en-US" sz="3200" b="1" u="none" dirty="0">
                <a:solidFill>
                  <a:srgbClr val="FDBE14"/>
                </a:solidFill>
                <a:latin typeface="Didact Gothic"/>
              </a:rPr>
              <a:t>:</a:t>
            </a:r>
          </a:p>
          <a:p>
            <a:pPr marL="0" lvl="0" indent="0">
              <a:lnSpc>
                <a:spcPts val="4013"/>
              </a:lnSpc>
            </a:pPr>
            <a:r>
              <a:rPr lang="en-US" sz="3087" u="none" dirty="0">
                <a:solidFill>
                  <a:srgbClr val="FFC0C0"/>
                </a:solidFill>
                <a:latin typeface="Didact Gothic"/>
              </a:rPr>
              <a:t>- </a:t>
            </a:r>
            <a:r>
              <a:rPr lang="en-US" sz="3087" u="none" dirty="0" err="1">
                <a:solidFill>
                  <a:srgbClr val="FFC0C0"/>
                </a:solidFill>
                <a:latin typeface="Didact Gothic"/>
              </a:rPr>
              <a:t>до</a:t>
            </a:r>
            <a:r>
              <a:rPr lang="en-US" sz="3087" u="none" dirty="0">
                <a:solidFill>
                  <a:srgbClr val="FFC0C0"/>
                </a:solidFill>
                <a:latin typeface="Didact Gothic"/>
              </a:rPr>
              <a:t> </a:t>
            </a:r>
            <a:r>
              <a:rPr lang="en-US" sz="3087" b="1" u="none" dirty="0">
                <a:solidFill>
                  <a:srgbClr val="FDBE14"/>
                </a:solidFill>
                <a:latin typeface="Didact Gothic"/>
              </a:rPr>
              <a:t>28 </a:t>
            </a:r>
            <a:r>
              <a:rPr lang="en-US" sz="3087" b="1" u="none" dirty="0" err="1">
                <a:solidFill>
                  <a:srgbClr val="FDBE14"/>
                </a:solidFill>
                <a:latin typeface="Didact Gothic"/>
              </a:rPr>
              <a:t>вересня</a:t>
            </a:r>
            <a:r>
              <a:rPr lang="en-US" sz="3087" b="1" u="none" dirty="0">
                <a:solidFill>
                  <a:srgbClr val="FDBE14"/>
                </a:solidFill>
                <a:latin typeface="Didact Gothic"/>
              </a:rPr>
              <a:t> 2022 </a:t>
            </a:r>
            <a:r>
              <a:rPr lang="en-US" sz="3087" b="1" u="none" dirty="0" err="1">
                <a:solidFill>
                  <a:srgbClr val="FDBE14"/>
                </a:solidFill>
                <a:latin typeface="Didact Gothic"/>
              </a:rPr>
              <a:t>року</a:t>
            </a:r>
            <a:r>
              <a:rPr lang="en-US" sz="3087" b="1" u="none" dirty="0">
                <a:solidFill>
                  <a:srgbClr val="FFC0C0"/>
                </a:solidFill>
                <a:latin typeface="Didact Gothic"/>
              </a:rPr>
              <a:t> </a:t>
            </a:r>
            <a:r>
              <a:rPr lang="en-US" sz="3087" u="none" dirty="0" err="1">
                <a:solidFill>
                  <a:srgbClr val="F9BD8B"/>
                </a:solidFill>
                <a:latin typeface="Didact Gothic"/>
              </a:rPr>
              <a:t>ніхто</a:t>
            </a:r>
            <a:r>
              <a:rPr lang="en-US" sz="3087" u="none" dirty="0">
                <a:solidFill>
                  <a:srgbClr val="F9BD8B"/>
                </a:solidFill>
                <a:latin typeface="Didact Gothic"/>
              </a:rPr>
              <a:t> </a:t>
            </a:r>
            <a:r>
              <a:rPr lang="en-US" sz="3087" u="none" dirty="0" err="1">
                <a:solidFill>
                  <a:srgbClr val="F9BD8B"/>
                </a:solidFill>
                <a:latin typeface="Didact Gothic"/>
              </a:rPr>
              <a:t>не</a:t>
            </a:r>
            <a:r>
              <a:rPr lang="en-US" sz="3087" u="none" dirty="0">
                <a:solidFill>
                  <a:srgbClr val="F9BD8B"/>
                </a:solidFill>
                <a:latin typeface="Didact Gothic"/>
              </a:rPr>
              <a:t> </a:t>
            </a:r>
            <a:r>
              <a:rPr lang="en-US" sz="3087" u="none" dirty="0" err="1">
                <a:solidFill>
                  <a:srgbClr val="F9BD8B"/>
                </a:solidFill>
                <a:latin typeface="Didact Gothic"/>
              </a:rPr>
              <a:t>має</a:t>
            </a:r>
            <a:r>
              <a:rPr lang="en-US" sz="3087" u="none" dirty="0">
                <a:solidFill>
                  <a:srgbClr val="F9BD8B"/>
                </a:solidFill>
                <a:latin typeface="Didact Gothic"/>
              </a:rPr>
              <a:t> </a:t>
            </a:r>
            <a:r>
              <a:rPr lang="en-US" sz="3087" u="none" dirty="0" err="1">
                <a:solidFill>
                  <a:srgbClr val="F9BD8B"/>
                </a:solidFill>
                <a:latin typeface="Didact Gothic"/>
              </a:rPr>
              <a:t>права</a:t>
            </a:r>
            <a:r>
              <a:rPr lang="en-US" sz="3087" u="none" dirty="0">
                <a:solidFill>
                  <a:srgbClr val="F9BD8B"/>
                </a:solidFill>
                <a:latin typeface="Didact Gothic"/>
              </a:rPr>
              <a:t> </a:t>
            </a:r>
            <a:r>
              <a:rPr lang="en-US" sz="3087" u="none" dirty="0" err="1">
                <a:solidFill>
                  <a:srgbClr val="F9BD8B"/>
                </a:solidFill>
                <a:latin typeface="Didact Gothic"/>
              </a:rPr>
              <a:t>вимагати</a:t>
            </a:r>
            <a:r>
              <a:rPr lang="en-US" sz="3087" u="none" dirty="0">
                <a:solidFill>
                  <a:srgbClr val="F9BD8B"/>
                </a:solidFill>
                <a:latin typeface="Didact Gothic"/>
              </a:rPr>
              <a:t> </a:t>
            </a:r>
            <a:r>
              <a:rPr lang="en-US" sz="3087" u="none" dirty="0" err="1">
                <a:solidFill>
                  <a:srgbClr val="F9BD8B"/>
                </a:solidFill>
                <a:latin typeface="Didact Gothic"/>
              </a:rPr>
              <a:t>від</a:t>
            </a:r>
            <a:r>
              <a:rPr lang="en-US" sz="3087" u="none" dirty="0">
                <a:solidFill>
                  <a:srgbClr val="F9BD8B"/>
                </a:solidFill>
                <a:latin typeface="Didact Gothic"/>
              </a:rPr>
              <a:t> </a:t>
            </a:r>
            <a:r>
              <a:rPr lang="en-US" sz="3087" u="none" dirty="0" err="1">
                <a:solidFill>
                  <a:srgbClr val="F9BD8B"/>
                </a:solidFill>
                <a:latin typeface="Didact Gothic"/>
              </a:rPr>
              <a:t>педагогічного</a:t>
            </a:r>
            <a:r>
              <a:rPr lang="en-US" sz="3087" u="none" dirty="0">
                <a:solidFill>
                  <a:srgbClr val="F9BD8B"/>
                </a:solidFill>
                <a:latin typeface="Didact Gothic"/>
              </a:rPr>
              <a:t> </a:t>
            </a:r>
            <a:r>
              <a:rPr lang="en-US" sz="3087" u="none" dirty="0" err="1">
                <a:solidFill>
                  <a:srgbClr val="F9BD8B"/>
                </a:solidFill>
                <a:latin typeface="Didact Gothic"/>
              </a:rPr>
              <a:t>працівника</a:t>
            </a:r>
            <a:r>
              <a:rPr lang="en-US" sz="3087" u="none" dirty="0">
                <a:solidFill>
                  <a:srgbClr val="F9BD8B"/>
                </a:solidFill>
                <a:latin typeface="Didact Gothic"/>
              </a:rPr>
              <a:t> </a:t>
            </a:r>
            <a:r>
              <a:rPr lang="en-US" sz="3087" u="none" dirty="0" err="1">
                <a:solidFill>
                  <a:srgbClr val="F9BD8B"/>
                </a:solidFill>
                <a:latin typeface="Didact Gothic"/>
              </a:rPr>
              <a:t>підтвердження</a:t>
            </a:r>
            <a:r>
              <a:rPr lang="en-US" sz="3087" u="none" dirty="0">
                <a:solidFill>
                  <a:srgbClr val="F9BD8B"/>
                </a:solidFill>
                <a:latin typeface="Didact Gothic"/>
              </a:rPr>
              <a:t> </a:t>
            </a:r>
            <a:r>
              <a:rPr lang="en-US" sz="3087" u="none" dirty="0" err="1">
                <a:solidFill>
                  <a:srgbClr val="F9BD8B"/>
                </a:solidFill>
                <a:latin typeface="Didact Gothic"/>
              </a:rPr>
              <a:t>якогось</a:t>
            </a:r>
            <a:r>
              <a:rPr lang="en-US" sz="3087" u="none" dirty="0">
                <a:solidFill>
                  <a:srgbClr val="F9BD8B"/>
                </a:solidFill>
                <a:latin typeface="Didact Gothic"/>
              </a:rPr>
              <a:t> </a:t>
            </a:r>
            <a:r>
              <a:rPr lang="en-US" sz="3087" u="none" dirty="0" err="1">
                <a:solidFill>
                  <a:srgbClr val="F9BD8B"/>
                </a:solidFill>
                <a:latin typeface="Didact Gothic"/>
              </a:rPr>
              <a:t>конкретного</a:t>
            </a:r>
            <a:r>
              <a:rPr lang="en-US" sz="3087" u="none" dirty="0">
                <a:solidFill>
                  <a:srgbClr val="F9BD8B"/>
                </a:solidFill>
                <a:latin typeface="Didact Gothic"/>
              </a:rPr>
              <a:t> (і </a:t>
            </a:r>
            <a:r>
              <a:rPr lang="en-US" sz="3087" u="none" dirty="0" err="1">
                <a:solidFill>
                  <a:srgbClr val="F9BD8B"/>
                </a:solidFill>
                <a:latin typeface="Didact Gothic"/>
              </a:rPr>
              <a:t>кимось</a:t>
            </a:r>
            <a:r>
              <a:rPr lang="en-US" sz="3087" u="none" dirty="0">
                <a:solidFill>
                  <a:srgbClr val="F9BD8B"/>
                </a:solidFill>
                <a:latin typeface="Didact Gothic"/>
              </a:rPr>
              <a:t> </a:t>
            </a:r>
            <a:r>
              <a:rPr lang="en-US" sz="3087" u="none" dirty="0" err="1">
                <a:solidFill>
                  <a:srgbClr val="F9BD8B"/>
                </a:solidFill>
                <a:latin typeface="Didact Gothic"/>
              </a:rPr>
              <a:t>безпідставно</a:t>
            </a:r>
            <a:r>
              <a:rPr lang="en-US" sz="3087" u="none" dirty="0">
                <a:solidFill>
                  <a:srgbClr val="F9BD8B"/>
                </a:solidFill>
                <a:latin typeface="Didact Gothic"/>
              </a:rPr>
              <a:t> </a:t>
            </a:r>
            <a:r>
              <a:rPr lang="en-US" sz="3087" u="none" dirty="0" err="1">
                <a:solidFill>
                  <a:srgbClr val="F9BD8B"/>
                </a:solidFill>
                <a:latin typeface="Didact Gothic"/>
              </a:rPr>
              <a:t>визначеного</a:t>
            </a:r>
            <a:r>
              <a:rPr lang="en-US" sz="3087" u="none" dirty="0">
                <a:solidFill>
                  <a:srgbClr val="F9BD8B"/>
                </a:solidFill>
                <a:latin typeface="Didact Gothic"/>
              </a:rPr>
              <a:t>) </a:t>
            </a:r>
            <a:r>
              <a:rPr lang="en-US" sz="3087" u="none" dirty="0" err="1">
                <a:solidFill>
                  <a:srgbClr val="F9BD8B"/>
                </a:solidFill>
                <a:latin typeface="Didact Gothic"/>
              </a:rPr>
              <a:t>обсягу</a:t>
            </a:r>
            <a:r>
              <a:rPr lang="en-US" sz="3087" u="none" dirty="0">
                <a:solidFill>
                  <a:srgbClr val="F9BD8B"/>
                </a:solidFill>
                <a:latin typeface="Didact Gothic"/>
              </a:rPr>
              <a:t> </a:t>
            </a:r>
            <a:r>
              <a:rPr lang="en-US" sz="3087" u="none" dirty="0" err="1">
                <a:solidFill>
                  <a:srgbClr val="F9BD8B"/>
                </a:solidFill>
                <a:latin typeface="Didact Gothic"/>
              </a:rPr>
              <a:t>підвищення</a:t>
            </a:r>
            <a:r>
              <a:rPr lang="en-US" sz="3087" u="none" dirty="0">
                <a:solidFill>
                  <a:srgbClr val="F9BD8B"/>
                </a:solidFill>
                <a:latin typeface="Didact Gothic"/>
              </a:rPr>
              <a:t> </a:t>
            </a:r>
            <a:r>
              <a:rPr lang="en-US" sz="3087" u="none" dirty="0" err="1">
                <a:solidFill>
                  <a:srgbClr val="F9BD8B"/>
                </a:solidFill>
                <a:latin typeface="Didact Gothic"/>
              </a:rPr>
              <a:t>кваліфікації</a:t>
            </a:r>
            <a:r>
              <a:rPr lang="en-US" sz="3087" u="none" dirty="0">
                <a:solidFill>
                  <a:srgbClr val="F9BD8B"/>
                </a:solidFill>
                <a:latin typeface="Didact Gothic"/>
              </a:rPr>
              <a:t>. </a:t>
            </a:r>
          </a:p>
          <a:p>
            <a:pPr marL="0" lvl="0" indent="0">
              <a:lnSpc>
                <a:spcPts val="4013"/>
              </a:lnSpc>
            </a:pPr>
            <a:r>
              <a:rPr lang="en-US" sz="3087" u="none" dirty="0">
                <a:solidFill>
                  <a:srgbClr val="FFC0C0"/>
                </a:solidFill>
                <a:latin typeface="Didact Gothic"/>
              </a:rPr>
              <a:t>- </a:t>
            </a:r>
            <a:r>
              <a:rPr lang="en-US" sz="3087" u="none" dirty="0" err="1">
                <a:solidFill>
                  <a:srgbClr val="F9BD8B"/>
                </a:solidFill>
                <a:latin typeface="Didact Gothic"/>
              </a:rPr>
              <a:t>єдина</a:t>
            </a:r>
            <a:r>
              <a:rPr lang="en-US" sz="3087" u="none" dirty="0">
                <a:solidFill>
                  <a:srgbClr val="F9BD8B"/>
                </a:solidFill>
                <a:latin typeface="Didact Gothic"/>
              </a:rPr>
              <a:t> </a:t>
            </a:r>
            <a:r>
              <a:rPr lang="en-US" sz="3087" u="none" dirty="0" err="1">
                <a:solidFill>
                  <a:srgbClr val="F9BD8B"/>
                </a:solidFill>
                <a:latin typeface="Didact Gothic"/>
              </a:rPr>
              <a:t>на</a:t>
            </a:r>
            <a:r>
              <a:rPr lang="en-US" sz="3087" u="none" dirty="0">
                <a:solidFill>
                  <a:srgbClr val="F9BD8B"/>
                </a:solidFill>
                <a:latin typeface="Didact Gothic"/>
              </a:rPr>
              <a:t> </a:t>
            </a:r>
            <a:r>
              <a:rPr lang="en-US" sz="3087" u="none" dirty="0" err="1">
                <a:solidFill>
                  <a:srgbClr val="F9BD8B"/>
                </a:solidFill>
                <a:latin typeface="Didact Gothic"/>
              </a:rPr>
              <a:t>сьогодні</a:t>
            </a:r>
            <a:r>
              <a:rPr lang="en-US" sz="3087" u="none" dirty="0">
                <a:solidFill>
                  <a:srgbClr val="F9BD8B"/>
                </a:solidFill>
                <a:latin typeface="Didact Gothic"/>
              </a:rPr>
              <a:t> </a:t>
            </a:r>
            <a:r>
              <a:rPr lang="en-US" sz="3087" u="none" dirty="0" err="1">
                <a:solidFill>
                  <a:srgbClr val="F9BD8B"/>
                </a:solidFill>
                <a:latin typeface="Didact Gothic"/>
              </a:rPr>
              <a:t>вимога</a:t>
            </a:r>
            <a:r>
              <a:rPr lang="en-US" sz="3087" u="none" dirty="0">
                <a:solidFill>
                  <a:srgbClr val="F9BD8B"/>
                </a:solidFill>
                <a:latin typeface="Didact Gothic"/>
              </a:rPr>
              <a:t> </a:t>
            </a:r>
            <a:r>
              <a:rPr lang="en-US" sz="3087" u="none" dirty="0" err="1">
                <a:solidFill>
                  <a:srgbClr val="F9BD8B"/>
                </a:solidFill>
                <a:latin typeface="Didact Gothic"/>
              </a:rPr>
              <a:t>може</a:t>
            </a:r>
            <a:r>
              <a:rPr lang="en-US" sz="3087" u="none" dirty="0">
                <a:solidFill>
                  <a:srgbClr val="F9BD8B"/>
                </a:solidFill>
                <a:latin typeface="Didact Gothic"/>
              </a:rPr>
              <a:t> </a:t>
            </a:r>
            <a:r>
              <a:rPr lang="en-US" sz="3087" u="none" dirty="0" err="1">
                <a:solidFill>
                  <a:srgbClr val="F9BD8B"/>
                </a:solidFill>
                <a:latin typeface="Didact Gothic"/>
              </a:rPr>
              <a:t>полягати</a:t>
            </a:r>
            <a:r>
              <a:rPr lang="en-US" sz="3087" u="none" dirty="0">
                <a:solidFill>
                  <a:srgbClr val="F9BD8B"/>
                </a:solidFill>
                <a:latin typeface="Didact Gothic"/>
              </a:rPr>
              <a:t> </a:t>
            </a:r>
            <a:r>
              <a:rPr lang="en-US" sz="3087" u="none" dirty="0" err="1">
                <a:solidFill>
                  <a:srgbClr val="F9BD8B"/>
                </a:solidFill>
                <a:latin typeface="Didact Gothic"/>
              </a:rPr>
              <a:t>лише</a:t>
            </a:r>
            <a:r>
              <a:rPr lang="en-US" sz="3087" u="none" dirty="0">
                <a:solidFill>
                  <a:srgbClr val="F9BD8B"/>
                </a:solidFill>
                <a:latin typeface="Didact Gothic"/>
              </a:rPr>
              <a:t> у </a:t>
            </a:r>
            <a:r>
              <a:rPr lang="en-US" sz="3087" u="none" dirty="0" err="1">
                <a:solidFill>
                  <a:srgbClr val="F9BD8B"/>
                </a:solidFill>
                <a:latin typeface="Didact Gothic"/>
              </a:rPr>
              <a:t>необхідності</a:t>
            </a:r>
            <a:r>
              <a:rPr lang="en-US" sz="3087" u="none" dirty="0">
                <a:solidFill>
                  <a:srgbClr val="F9BD8B"/>
                </a:solidFill>
                <a:latin typeface="Didact Gothic"/>
              </a:rPr>
              <a:t> </a:t>
            </a:r>
            <a:r>
              <a:rPr lang="en-US" sz="3087" u="none" dirty="0" err="1">
                <a:solidFill>
                  <a:srgbClr val="F9BD8B"/>
                </a:solidFill>
                <a:latin typeface="Didact Gothic"/>
              </a:rPr>
              <a:t>підтвердити</a:t>
            </a:r>
            <a:r>
              <a:rPr lang="en-US" sz="3087" u="none" dirty="0">
                <a:solidFill>
                  <a:srgbClr val="F9BD8B"/>
                </a:solidFill>
                <a:latin typeface="Didact Gothic"/>
              </a:rPr>
              <a:t> </a:t>
            </a:r>
            <a:r>
              <a:rPr lang="en-US" sz="3087" b="1" u="none" dirty="0" err="1">
                <a:solidFill>
                  <a:srgbClr val="F9BD8B"/>
                </a:solidFill>
                <a:latin typeface="Didact Gothic"/>
              </a:rPr>
              <a:t>щорічне</a:t>
            </a:r>
            <a:r>
              <a:rPr lang="en-US" sz="3087" u="none" dirty="0">
                <a:solidFill>
                  <a:srgbClr val="F9BD8B"/>
                </a:solidFill>
                <a:latin typeface="Didact Gothic"/>
              </a:rPr>
              <a:t> (</a:t>
            </a:r>
            <a:r>
              <a:rPr lang="en-US" sz="3087" u="none" dirty="0" err="1">
                <a:solidFill>
                  <a:srgbClr val="F9BD8B"/>
                </a:solidFill>
                <a:latin typeface="Didact Gothic"/>
              </a:rPr>
              <a:t>тобто</a:t>
            </a:r>
            <a:r>
              <a:rPr lang="en-US" sz="3087" u="none" dirty="0">
                <a:solidFill>
                  <a:srgbClr val="F9BD8B"/>
                </a:solidFill>
                <a:latin typeface="Didact Gothic"/>
              </a:rPr>
              <a:t>, у 2017, 2018, 2019 </a:t>
            </a:r>
            <a:r>
              <a:rPr lang="en-US" sz="3087" u="none" dirty="0" err="1">
                <a:solidFill>
                  <a:srgbClr val="F9BD8B"/>
                </a:solidFill>
                <a:latin typeface="Didact Gothic"/>
              </a:rPr>
              <a:t>роках</a:t>
            </a:r>
            <a:r>
              <a:rPr lang="en-US" sz="3087" u="none" dirty="0">
                <a:solidFill>
                  <a:srgbClr val="F9BD8B"/>
                </a:solidFill>
                <a:latin typeface="Didact Gothic"/>
              </a:rPr>
              <a:t>) </a:t>
            </a:r>
            <a:r>
              <a:rPr lang="en-US" sz="3087" u="none" dirty="0" err="1">
                <a:solidFill>
                  <a:srgbClr val="F9BD8B"/>
                </a:solidFill>
                <a:latin typeface="Didact Gothic"/>
              </a:rPr>
              <a:t>підвищення</a:t>
            </a:r>
            <a:r>
              <a:rPr lang="en-US" sz="3087" u="none" dirty="0">
                <a:solidFill>
                  <a:srgbClr val="F9BD8B"/>
                </a:solidFill>
                <a:latin typeface="Didact Gothic"/>
              </a:rPr>
              <a:t> </a:t>
            </a:r>
            <a:r>
              <a:rPr lang="en-US" sz="3087" u="none" dirty="0" err="1">
                <a:solidFill>
                  <a:srgbClr val="F9BD8B"/>
                </a:solidFill>
                <a:latin typeface="Didact Gothic"/>
              </a:rPr>
              <a:t>кваліфікації</a:t>
            </a:r>
            <a:r>
              <a:rPr lang="en-US" sz="3087" u="none" dirty="0">
                <a:solidFill>
                  <a:srgbClr val="F9BD8B"/>
                </a:solidFill>
                <a:latin typeface="Didact Gothic"/>
              </a:rPr>
              <a:t> (</a:t>
            </a:r>
            <a:r>
              <a:rPr lang="en-US" sz="3087" u="none" dirty="0" err="1">
                <a:solidFill>
                  <a:srgbClr val="F9BD8B"/>
                </a:solidFill>
                <a:latin typeface="Didact Gothic"/>
              </a:rPr>
              <a:t>незалежно</a:t>
            </a:r>
            <a:r>
              <a:rPr lang="en-US" sz="3087" u="none" dirty="0">
                <a:solidFill>
                  <a:srgbClr val="F9BD8B"/>
                </a:solidFill>
                <a:latin typeface="Didact Gothic"/>
              </a:rPr>
              <a:t> </a:t>
            </a:r>
            <a:r>
              <a:rPr lang="en-US" sz="3087" u="none" dirty="0" err="1">
                <a:solidFill>
                  <a:srgbClr val="F9BD8B"/>
                </a:solidFill>
                <a:latin typeface="Didact Gothic"/>
              </a:rPr>
              <a:t>від</a:t>
            </a:r>
            <a:r>
              <a:rPr lang="en-US" sz="3087" u="none" dirty="0">
                <a:solidFill>
                  <a:srgbClr val="F9BD8B"/>
                </a:solidFill>
                <a:latin typeface="Didact Gothic"/>
              </a:rPr>
              <a:t> </a:t>
            </a:r>
            <a:r>
              <a:rPr lang="en-US" sz="3087" u="none" dirty="0" err="1">
                <a:solidFill>
                  <a:srgbClr val="F9BD8B"/>
                </a:solidFill>
                <a:latin typeface="Didact Gothic"/>
              </a:rPr>
              <a:t>обсягу</a:t>
            </a:r>
            <a:r>
              <a:rPr lang="en-US" sz="3087" u="none" dirty="0">
                <a:solidFill>
                  <a:srgbClr val="F9BD8B"/>
                </a:solidFill>
                <a:latin typeface="Didact Gothic"/>
              </a:rPr>
              <a:t>, </a:t>
            </a:r>
            <a:r>
              <a:rPr lang="en-US" sz="3087" u="none" dirty="0" err="1">
                <a:solidFill>
                  <a:srgbClr val="F9BD8B"/>
                </a:solidFill>
                <a:latin typeface="Didact Gothic"/>
              </a:rPr>
              <a:t>форми</a:t>
            </a:r>
            <a:r>
              <a:rPr lang="en-US" sz="3087" u="none" dirty="0">
                <a:solidFill>
                  <a:srgbClr val="F9BD8B"/>
                </a:solidFill>
                <a:latin typeface="Didact Gothic"/>
              </a:rPr>
              <a:t> </a:t>
            </a:r>
            <a:r>
              <a:rPr lang="en-US" sz="3087" u="none" dirty="0" err="1">
                <a:solidFill>
                  <a:srgbClr val="F9BD8B"/>
                </a:solidFill>
                <a:latin typeface="Didact Gothic"/>
              </a:rPr>
              <a:t>чи</a:t>
            </a:r>
            <a:r>
              <a:rPr lang="en-US" sz="3087" u="none" dirty="0">
                <a:solidFill>
                  <a:srgbClr val="F9BD8B"/>
                </a:solidFill>
                <a:latin typeface="Didact Gothic"/>
              </a:rPr>
              <a:t> </a:t>
            </a:r>
            <a:r>
              <a:rPr lang="en-US" sz="3087" u="none" dirty="0" err="1">
                <a:solidFill>
                  <a:srgbClr val="F9BD8B"/>
                </a:solidFill>
                <a:latin typeface="Didact Gothic"/>
              </a:rPr>
              <a:t>виду</a:t>
            </a:r>
            <a:r>
              <a:rPr lang="en-US" sz="3087" u="none" dirty="0">
                <a:solidFill>
                  <a:srgbClr val="F9BD8B"/>
                </a:solidFill>
                <a:latin typeface="Didact Gothic"/>
              </a:rPr>
              <a:t> </a:t>
            </a:r>
            <a:r>
              <a:rPr lang="en-US" sz="3087" u="none" dirty="0" err="1">
                <a:solidFill>
                  <a:srgbClr val="F9BD8B"/>
                </a:solidFill>
                <a:latin typeface="Didact Gothic"/>
              </a:rPr>
              <a:t>підвищення</a:t>
            </a:r>
            <a:r>
              <a:rPr lang="en-US" sz="3087" u="none" dirty="0">
                <a:solidFill>
                  <a:srgbClr val="F9BD8B"/>
                </a:solidFill>
                <a:latin typeface="Didact Gothic"/>
              </a:rPr>
              <a:t> </a:t>
            </a:r>
            <a:r>
              <a:rPr lang="en-US" sz="3087" u="none" dirty="0" err="1">
                <a:solidFill>
                  <a:srgbClr val="F9BD8B"/>
                </a:solidFill>
                <a:latin typeface="Didact Gothic"/>
              </a:rPr>
              <a:t>кваліфікації</a:t>
            </a:r>
            <a:r>
              <a:rPr lang="en-US" sz="3087" u="none" dirty="0">
                <a:solidFill>
                  <a:srgbClr val="F9BD8B"/>
                </a:solidFill>
                <a:latin typeface="Didact Gothic"/>
              </a:rPr>
              <a:t>). </a:t>
            </a:r>
          </a:p>
          <a:p>
            <a:pPr marL="0" lvl="0" indent="0">
              <a:lnSpc>
                <a:spcPts val="4013"/>
              </a:lnSpc>
              <a:tabLst>
                <a:tab pos="2601913" algn="l"/>
              </a:tabLst>
            </a:pPr>
            <a:r>
              <a:rPr lang="en-US" sz="3087" u="none" dirty="0">
                <a:solidFill>
                  <a:srgbClr val="FFC0C0"/>
                </a:solidFill>
                <a:latin typeface="Didact Gothic"/>
              </a:rPr>
              <a:t>- </a:t>
            </a:r>
            <a:r>
              <a:rPr lang="en-US" sz="3087" u="none" dirty="0">
                <a:solidFill>
                  <a:srgbClr val="F9BD8B"/>
                </a:solidFill>
                <a:latin typeface="Didact Gothic"/>
              </a:rPr>
              <a:t>у </a:t>
            </a:r>
            <a:r>
              <a:rPr lang="en-US" sz="3087" u="none" dirty="0" err="1">
                <a:solidFill>
                  <a:srgbClr val="F9BD8B"/>
                </a:solidFill>
                <a:latin typeface="Didact Gothic"/>
              </a:rPr>
              <a:t>цей</a:t>
            </a:r>
            <a:r>
              <a:rPr lang="en-US" sz="3087" u="none" dirty="0">
                <a:solidFill>
                  <a:srgbClr val="F9BD8B"/>
                </a:solidFill>
                <a:latin typeface="Didact Gothic"/>
              </a:rPr>
              <a:t> 5-річний </a:t>
            </a:r>
            <a:r>
              <a:rPr lang="en-US" sz="3087" u="none" dirty="0" err="1">
                <a:solidFill>
                  <a:srgbClr val="F9BD8B"/>
                </a:solidFill>
                <a:latin typeface="Didact Gothic"/>
              </a:rPr>
              <a:t>період</a:t>
            </a:r>
            <a:r>
              <a:rPr lang="en-US" sz="3087" u="none" dirty="0">
                <a:solidFill>
                  <a:srgbClr val="F9BD8B"/>
                </a:solidFill>
                <a:latin typeface="Didact Gothic"/>
              </a:rPr>
              <a:t>, </a:t>
            </a:r>
            <a:r>
              <a:rPr lang="en-US" sz="3087" u="none" dirty="0" err="1">
                <a:solidFill>
                  <a:srgbClr val="F9BD8B"/>
                </a:solidFill>
                <a:latin typeface="Didact Gothic"/>
              </a:rPr>
              <a:t>відлік</a:t>
            </a:r>
            <a:r>
              <a:rPr lang="en-US" sz="3087" u="none" dirty="0">
                <a:solidFill>
                  <a:srgbClr val="F9BD8B"/>
                </a:solidFill>
                <a:latin typeface="Didact Gothic"/>
              </a:rPr>
              <a:t> </a:t>
            </a:r>
            <a:r>
              <a:rPr lang="en-US" sz="3087" u="none" dirty="0" err="1">
                <a:solidFill>
                  <a:srgbClr val="F9BD8B"/>
                </a:solidFill>
                <a:latin typeface="Didact Gothic"/>
              </a:rPr>
              <a:t>якого</a:t>
            </a:r>
            <a:r>
              <a:rPr lang="en-US" sz="3087" u="none" dirty="0">
                <a:solidFill>
                  <a:srgbClr val="F9BD8B"/>
                </a:solidFill>
                <a:latin typeface="Didact Gothic"/>
              </a:rPr>
              <a:t> </a:t>
            </a:r>
            <a:r>
              <a:rPr lang="en-US" sz="3087" u="none" dirty="0" err="1">
                <a:solidFill>
                  <a:srgbClr val="F9BD8B"/>
                </a:solidFill>
                <a:latin typeface="Didact Gothic"/>
              </a:rPr>
              <a:t>розпочався</a:t>
            </a:r>
            <a:r>
              <a:rPr lang="en-US" sz="3087" u="none" dirty="0">
                <a:solidFill>
                  <a:srgbClr val="F9BD8B"/>
                </a:solidFill>
                <a:latin typeface="Didact Gothic"/>
              </a:rPr>
              <a:t> з </a:t>
            </a:r>
            <a:r>
              <a:rPr lang="en-US" sz="3087" b="1" u="none" dirty="0">
                <a:solidFill>
                  <a:srgbClr val="F9BD8B"/>
                </a:solidFill>
                <a:latin typeface="Didact Gothic"/>
              </a:rPr>
              <a:t>25 </a:t>
            </a:r>
            <a:r>
              <a:rPr lang="en-US" sz="3087" b="1" u="none" dirty="0" err="1">
                <a:solidFill>
                  <a:srgbClr val="F9BD8B"/>
                </a:solidFill>
                <a:latin typeface="Didact Gothic"/>
              </a:rPr>
              <a:t>вересня</a:t>
            </a:r>
            <a:r>
              <a:rPr lang="en-US" sz="3087" b="1" u="none" dirty="0">
                <a:solidFill>
                  <a:srgbClr val="F9BD8B"/>
                </a:solidFill>
                <a:latin typeface="Didact Gothic"/>
              </a:rPr>
              <a:t> 2017 </a:t>
            </a:r>
            <a:r>
              <a:rPr lang="en-US" sz="3087" u="none" dirty="0" err="1">
                <a:solidFill>
                  <a:srgbClr val="F9BD8B"/>
                </a:solidFill>
                <a:latin typeface="Didact Gothic"/>
              </a:rPr>
              <a:t>року</a:t>
            </a:r>
            <a:r>
              <a:rPr lang="en-US" sz="3087" u="none" dirty="0">
                <a:solidFill>
                  <a:srgbClr val="F9BD8B"/>
                </a:solidFill>
                <a:latin typeface="Didact Gothic"/>
              </a:rPr>
              <a:t>, </a:t>
            </a:r>
            <a:r>
              <a:rPr lang="en-US" sz="3087" u="none" dirty="0" err="1">
                <a:solidFill>
                  <a:srgbClr val="F9BD8B"/>
                </a:solidFill>
                <a:latin typeface="Didact Gothic"/>
              </a:rPr>
              <a:t>недоцільно</a:t>
            </a:r>
            <a:r>
              <a:rPr lang="en-US" sz="3087" u="none" dirty="0">
                <a:solidFill>
                  <a:srgbClr val="F9BD8B"/>
                </a:solidFill>
                <a:latin typeface="Didact Gothic"/>
              </a:rPr>
              <a:t> </a:t>
            </a:r>
            <a:r>
              <a:rPr lang="en-US" sz="3087" u="none" dirty="0" err="1">
                <a:solidFill>
                  <a:srgbClr val="F9BD8B"/>
                </a:solidFill>
                <a:latin typeface="Didact Gothic"/>
              </a:rPr>
              <a:t>включати</a:t>
            </a:r>
            <a:r>
              <a:rPr lang="en-US" sz="3087" u="none" dirty="0">
                <a:solidFill>
                  <a:srgbClr val="F9BD8B"/>
                </a:solidFill>
                <a:latin typeface="Didact Gothic"/>
              </a:rPr>
              <a:t> </a:t>
            </a:r>
            <a:r>
              <a:rPr lang="en-US" sz="3087" u="none" dirty="0" err="1">
                <a:solidFill>
                  <a:srgbClr val="F9BD8B"/>
                </a:solidFill>
                <a:latin typeface="Didact Gothic"/>
              </a:rPr>
              <a:t>обсяг</a:t>
            </a:r>
            <a:r>
              <a:rPr lang="en-US" sz="3087" u="none" dirty="0">
                <a:solidFill>
                  <a:srgbClr val="F9BD8B"/>
                </a:solidFill>
                <a:latin typeface="Didact Gothic"/>
              </a:rPr>
              <a:t> </a:t>
            </a:r>
            <a:r>
              <a:rPr lang="en-US" sz="3087" u="none" dirty="0" err="1">
                <a:solidFill>
                  <a:srgbClr val="F9BD8B"/>
                </a:solidFill>
                <a:latin typeface="Didact Gothic"/>
              </a:rPr>
              <a:t>результатів</a:t>
            </a:r>
            <a:r>
              <a:rPr lang="en-US" sz="3087" u="none" dirty="0">
                <a:solidFill>
                  <a:srgbClr val="F9BD8B"/>
                </a:solidFill>
                <a:latin typeface="Didact Gothic"/>
              </a:rPr>
              <a:t> </a:t>
            </a:r>
            <a:r>
              <a:rPr lang="en-US" sz="3087" u="none" dirty="0" err="1">
                <a:solidFill>
                  <a:srgbClr val="F9BD8B"/>
                </a:solidFill>
                <a:latin typeface="Didact Gothic"/>
              </a:rPr>
              <a:t>підвищення</a:t>
            </a:r>
            <a:r>
              <a:rPr lang="en-US" sz="3087" u="none" dirty="0">
                <a:solidFill>
                  <a:srgbClr val="F9BD8B"/>
                </a:solidFill>
                <a:latin typeface="Didact Gothic"/>
              </a:rPr>
              <a:t> </a:t>
            </a:r>
            <a:r>
              <a:rPr lang="en-US" sz="3087" u="none" dirty="0" err="1">
                <a:solidFill>
                  <a:srgbClr val="F9BD8B"/>
                </a:solidFill>
                <a:latin typeface="Didact Gothic"/>
              </a:rPr>
              <a:t>кваліфікації</a:t>
            </a:r>
            <a:r>
              <a:rPr lang="en-US" sz="3087" u="none" dirty="0">
                <a:solidFill>
                  <a:srgbClr val="F9BD8B"/>
                </a:solidFill>
                <a:latin typeface="Didact Gothic"/>
              </a:rPr>
              <a:t>, </a:t>
            </a:r>
            <a:r>
              <a:rPr lang="en-US" sz="3087" u="none" dirty="0" err="1">
                <a:solidFill>
                  <a:srgbClr val="F9BD8B"/>
                </a:solidFill>
                <a:latin typeface="Didact Gothic"/>
              </a:rPr>
              <a:t>здобутих</a:t>
            </a:r>
            <a:r>
              <a:rPr lang="en-US" sz="3087" u="none" dirty="0">
                <a:solidFill>
                  <a:srgbClr val="F9BD8B"/>
                </a:solidFill>
                <a:latin typeface="Didact Gothic"/>
              </a:rPr>
              <a:t> </a:t>
            </a:r>
            <a:r>
              <a:rPr lang="en-US" sz="3087" u="none" dirty="0" err="1">
                <a:solidFill>
                  <a:srgbClr val="F9BD8B"/>
                </a:solidFill>
                <a:latin typeface="Didact Gothic"/>
              </a:rPr>
              <a:t>до</a:t>
            </a:r>
            <a:r>
              <a:rPr lang="en-US" sz="3087" u="none" dirty="0">
                <a:solidFill>
                  <a:srgbClr val="F9BD8B"/>
                </a:solidFill>
                <a:latin typeface="Didact Gothic"/>
              </a:rPr>
              <a:t> </a:t>
            </a:r>
            <a:r>
              <a:rPr lang="en-US" sz="3087" u="none" dirty="0" err="1">
                <a:solidFill>
                  <a:srgbClr val="F9BD8B"/>
                </a:solidFill>
                <a:latin typeface="Didact Gothic"/>
              </a:rPr>
              <a:t>набрання</a:t>
            </a:r>
            <a:r>
              <a:rPr lang="en-US" sz="3087" u="none" dirty="0">
                <a:solidFill>
                  <a:srgbClr val="F9BD8B"/>
                </a:solidFill>
                <a:latin typeface="Didact Gothic"/>
              </a:rPr>
              <a:t> </a:t>
            </a:r>
            <a:r>
              <a:rPr lang="en-US" sz="3087" u="none" dirty="0" err="1">
                <a:solidFill>
                  <a:srgbClr val="F9BD8B"/>
                </a:solidFill>
                <a:latin typeface="Didact Gothic"/>
              </a:rPr>
              <a:t>чинності</a:t>
            </a:r>
            <a:r>
              <a:rPr lang="en-US" sz="3087" u="none" dirty="0">
                <a:solidFill>
                  <a:srgbClr val="F9BD8B"/>
                </a:solidFill>
                <a:latin typeface="Didact Gothic"/>
              </a:rPr>
              <a:t>  </a:t>
            </a:r>
            <a:r>
              <a:rPr lang="en-US" sz="3087" u="none" dirty="0" err="1">
                <a:solidFill>
                  <a:srgbClr val="F9BD8B"/>
                </a:solidFill>
                <a:latin typeface="Didact Gothic"/>
              </a:rPr>
              <a:t>Законом</a:t>
            </a:r>
            <a:r>
              <a:rPr lang="en-US" sz="3087" u="none" dirty="0">
                <a:solidFill>
                  <a:srgbClr val="F9BD8B"/>
                </a:solidFill>
                <a:latin typeface="Didact Gothic"/>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3"/>
          <a:srcRect/>
          <a:stretch>
            <a:fillRect/>
          </a:stretch>
        </p:blipFill>
        <p:spPr>
          <a:xfrm>
            <a:off x="218693" y="7893755"/>
            <a:ext cx="2393245" cy="2393245"/>
          </a:xfrm>
          <a:prstGeom prst="rect">
            <a:avLst/>
          </a:prstGeom>
        </p:spPr>
      </p:pic>
      <p:sp>
        <p:nvSpPr>
          <p:cNvPr id="8" name="TextBox 8"/>
          <p:cNvSpPr txBox="1"/>
          <p:nvPr/>
        </p:nvSpPr>
        <p:spPr>
          <a:xfrm>
            <a:off x="2527445" y="1480209"/>
            <a:ext cx="13233110" cy="1822911"/>
          </a:xfrm>
          <a:prstGeom prst="rect">
            <a:avLst/>
          </a:prstGeom>
        </p:spPr>
        <p:txBody>
          <a:bodyPr lIns="0" tIns="0" rIns="0" bIns="0" rtlCol="0" anchor="t">
            <a:spAutoFit/>
          </a:bodyPr>
          <a:lstStyle/>
          <a:p>
            <a:pPr algn="ctr">
              <a:lnSpc>
                <a:spcPts val="4892"/>
              </a:lnSpc>
            </a:pPr>
            <a:r>
              <a:rPr lang="en-US" sz="3494" b="1" spc="69" dirty="0" err="1">
                <a:latin typeface="Didact Gothic"/>
              </a:rPr>
              <a:t>Будь-яка</a:t>
            </a:r>
            <a:r>
              <a:rPr lang="en-US" sz="3494" b="1" spc="69" dirty="0">
                <a:latin typeface="Didact Gothic"/>
              </a:rPr>
              <a:t> </a:t>
            </a:r>
            <a:r>
              <a:rPr lang="en-US" sz="3494" b="1" spc="69" dirty="0" err="1">
                <a:latin typeface="Didact Gothic"/>
              </a:rPr>
              <a:t>вимога</a:t>
            </a:r>
            <a:r>
              <a:rPr lang="en-US" sz="3494" b="1" spc="69" dirty="0">
                <a:latin typeface="Didact Gothic"/>
              </a:rPr>
              <a:t> </a:t>
            </a:r>
            <a:r>
              <a:rPr lang="en-US" sz="3494" b="1" spc="69" dirty="0" err="1">
                <a:latin typeface="Didact Gothic"/>
              </a:rPr>
              <a:t>щодо</a:t>
            </a:r>
            <a:r>
              <a:rPr lang="en-US" sz="3494" b="1" spc="69" dirty="0">
                <a:latin typeface="Didact Gothic"/>
              </a:rPr>
              <a:t> </a:t>
            </a:r>
            <a:r>
              <a:rPr lang="en-US" sz="3494" b="1" spc="69" dirty="0" err="1">
                <a:latin typeface="Didact Gothic"/>
              </a:rPr>
              <a:t>надання</a:t>
            </a:r>
            <a:r>
              <a:rPr lang="en-US" sz="3494" b="1" spc="69" dirty="0">
                <a:latin typeface="Didact Gothic"/>
              </a:rPr>
              <a:t> </a:t>
            </a:r>
            <a:r>
              <a:rPr lang="en-US" sz="3494" b="1" spc="69" dirty="0" err="1">
                <a:latin typeface="Didact Gothic"/>
              </a:rPr>
              <a:t>документів</a:t>
            </a:r>
            <a:r>
              <a:rPr lang="en-US" sz="3494" b="1" spc="69" dirty="0">
                <a:latin typeface="Didact Gothic"/>
              </a:rPr>
              <a:t>, </a:t>
            </a:r>
            <a:r>
              <a:rPr lang="en-US" sz="3494" b="1" spc="69" dirty="0" err="1">
                <a:latin typeface="Didact Gothic"/>
              </a:rPr>
              <a:t>які</a:t>
            </a:r>
            <a:r>
              <a:rPr lang="en-US" sz="3494" b="1" spc="69" dirty="0">
                <a:latin typeface="Didact Gothic"/>
              </a:rPr>
              <a:t> </a:t>
            </a:r>
            <a:r>
              <a:rPr lang="en-US" sz="3494" b="1" spc="69" dirty="0" err="1">
                <a:latin typeface="Didact Gothic"/>
              </a:rPr>
              <a:t>підтверджують</a:t>
            </a:r>
            <a:r>
              <a:rPr lang="en-US" sz="3494" b="1" spc="69" dirty="0">
                <a:latin typeface="Didact Gothic"/>
              </a:rPr>
              <a:t> </a:t>
            </a:r>
            <a:r>
              <a:rPr lang="en-US" sz="3494" b="1" spc="69" dirty="0" err="1">
                <a:latin typeface="Didact Gothic"/>
              </a:rPr>
              <a:t>підвищення</a:t>
            </a:r>
            <a:r>
              <a:rPr lang="en-US" sz="3494" b="1" spc="69" dirty="0">
                <a:latin typeface="Didact Gothic"/>
              </a:rPr>
              <a:t> </a:t>
            </a:r>
            <a:r>
              <a:rPr lang="en-US" sz="3494" b="1" spc="69" dirty="0" err="1">
                <a:latin typeface="Didact Gothic"/>
              </a:rPr>
              <a:t>кваліфікації</a:t>
            </a:r>
            <a:r>
              <a:rPr lang="en-US" sz="3494" b="1" spc="69" dirty="0">
                <a:latin typeface="Didact Gothic"/>
              </a:rPr>
              <a:t> у 2020 </a:t>
            </a:r>
            <a:r>
              <a:rPr lang="en-US" sz="3494" b="1" spc="69" dirty="0" err="1">
                <a:latin typeface="Didact Gothic"/>
              </a:rPr>
              <a:t>році</a:t>
            </a:r>
            <a:r>
              <a:rPr lang="en-US" sz="3494" b="1" spc="69" dirty="0">
                <a:latin typeface="Didact Gothic"/>
              </a:rPr>
              <a:t>, </a:t>
            </a:r>
            <a:r>
              <a:rPr lang="en-US" sz="3494" b="1" spc="69" dirty="0" err="1">
                <a:latin typeface="Didact Gothic"/>
              </a:rPr>
              <a:t>станом</a:t>
            </a:r>
            <a:r>
              <a:rPr lang="en-US" sz="3494" b="1" spc="69" dirty="0">
                <a:latin typeface="Didact Gothic"/>
              </a:rPr>
              <a:t> </a:t>
            </a:r>
            <a:r>
              <a:rPr lang="en-US" sz="3494" b="1" spc="69" dirty="0" err="1">
                <a:latin typeface="Didact Gothic"/>
              </a:rPr>
              <a:t>на</a:t>
            </a:r>
            <a:r>
              <a:rPr lang="en-US" sz="3494" b="1" spc="69" dirty="0">
                <a:latin typeface="Didact Gothic"/>
              </a:rPr>
              <a:t> </a:t>
            </a:r>
            <a:r>
              <a:rPr lang="en-US" sz="3494" b="1" spc="69" dirty="0" err="1">
                <a:latin typeface="Didact Gothic"/>
              </a:rPr>
              <a:t>сьогодні</a:t>
            </a:r>
            <a:r>
              <a:rPr lang="en-US" sz="3494" b="1" spc="69" dirty="0">
                <a:latin typeface="Didact Gothic"/>
              </a:rPr>
              <a:t> </a:t>
            </a:r>
            <a:endParaRPr lang="uk-UA" sz="3494" b="1" spc="69" dirty="0" smtClean="0">
              <a:latin typeface="Didact Gothic"/>
            </a:endParaRPr>
          </a:p>
          <a:p>
            <a:pPr algn="ctr">
              <a:lnSpc>
                <a:spcPts val="4892"/>
              </a:lnSpc>
            </a:pPr>
            <a:r>
              <a:rPr lang="en-US" sz="3494" b="1" spc="69" dirty="0" smtClean="0">
                <a:solidFill>
                  <a:srgbClr val="C00000"/>
                </a:solidFill>
                <a:latin typeface="Didact Gothic"/>
              </a:rPr>
              <a:t>є </a:t>
            </a:r>
            <a:r>
              <a:rPr lang="en-US" sz="3494" b="1" spc="69" dirty="0" err="1">
                <a:solidFill>
                  <a:srgbClr val="C00000"/>
                </a:solidFill>
                <a:latin typeface="Didact Gothic"/>
              </a:rPr>
              <a:t>безпідставною</a:t>
            </a:r>
            <a:r>
              <a:rPr lang="en-US" sz="3494" b="1" spc="69" dirty="0">
                <a:solidFill>
                  <a:srgbClr val="C00000"/>
                </a:solidFill>
                <a:latin typeface="Didact Gothic"/>
              </a:rPr>
              <a:t> і </a:t>
            </a:r>
            <a:r>
              <a:rPr lang="en-US" sz="3494" b="1" spc="69" dirty="0" err="1">
                <a:solidFill>
                  <a:srgbClr val="C00000"/>
                </a:solidFill>
                <a:latin typeface="Didact Gothic"/>
              </a:rPr>
              <a:t>незаконною</a:t>
            </a:r>
            <a:endParaRPr lang="en-US" sz="3494" b="1" spc="69" dirty="0">
              <a:solidFill>
                <a:srgbClr val="C00000"/>
              </a:solidFill>
              <a:latin typeface="Didact Gothic"/>
            </a:endParaRPr>
          </a:p>
        </p:txBody>
      </p:sp>
      <p:sp>
        <p:nvSpPr>
          <p:cNvPr id="9" name="TextBox 9"/>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10" name="TextBox 10"/>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Обсяги підвищення кваліфікації</a:t>
            </a:r>
          </a:p>
        </p:txBody>
      </p:sp>
      <p:sp>
        <p:nvSpPr>
          <p:cNvPr id="11" name="TextBox 11"/>
          <p:cNvSpPr txBox="1"/>
          <p:nvPr/>
        </p:nvSpPr>
        <p:spPr>
          <a:xfrm>
            <a:off x="2383517" y="3245970"/>
            <a:ext cx="14875783" cy="6283771"/>
          </a:xfrm>
          <a:prstGeom prst="rect">
            <a:avLst/>
          </a:prstGeom>
        </p:spPr>
        <p:txBody>
          <a:bodyPr wrap="square" lIns="0" tIns="0" rIns="0" bIns="0" rtlCol="0" anchor="t">
            <a:spAutoFit/>
          </a:bodyPr>
          <a:lstStyle/>
          <a:p>
            <a:pPr marL="457200" indent="-457200" algn="just">
              <a:lnSpc>
                <a:spcPts val="4892"/>
              </a:lnSpc>
              <a:buFont typeface="Wingdings" panose="05000000000000000000" pitchFamily="2" charset="2"/>
              <a:buChar char="q"/>
            </a:pPr>
            <a:r>
              <a:rPr lang="en-US" sz="2800" spc="69" dirty="0" smtClean="0">
                <a:solidFill>
                  <a:srgbClr val="202020"/>
                </a:solidFill>
                <a:latin typeface="Didact Gothic"/>
              </a:rPr>
              <a:t> </a:t>
            </a:r>
            <a:r>
              <a:rPr lang="en-US" sz="2800" spc="69" dirty="0" err="1">
                <a:solidFill>
                  <a:srgbClr val="202020"/>
                </a:solidFill>
                <a:latin typeface="Didact Gothic"/>
              </a:rPr>
              <a:t>конкретний</a:t>
            </a:r>
            <a:r>
              <a:rPr lang="en-US" sz="2800" spc="69" dirty="0">
                <a:solidFill>
                  <a:srgbClr val="202020"/>
                </a:solidFill>
                <a:latin typeface="Didact Gothic"/>
              </a:rPr>
              <a:t> </a:t>
            </a:r>
            <a:r>
              <a:rPr lang="en-US" sz="2800" spc="69" dirty="0" err="1">
                <a:solidFill>
                  <a:srgbClr val="202020"/>
                </a:solidFill>
                <a:latin typeface="Didact Gothic"/>
              </a:rPr>
              <a:t>період</a:t>
            </a:r>
            <a:r>
              <a:rPr lang="en-US" sz="2800" spc="69" dirty="0">
                <a:solidFill>
                  <a:srgbClr val="202020"/>
                </a:solidFill>
                <a:latin typeface="Didact Gothic"/>
              </a:rPr>
              <a:t> </a:t>
            </a:r>
            <a:r>
              <a:rPr lang="en-US" sz="2800" spc="69" dirty="0" err="1">
                <a:solidFill>
                  <a:srgbClr val="202020"/>
                </a:solidFill>
                <a:latin typeface="Didact Gothic"/>
              </a:rPr>
              <a:t>часу</a:t>
            </a:r>
            <a:r>
              <a:rPr lang="en-US" sz="2800" spc="69" dirty="0">
                <a:solidFill>
                  <a:srgbClr val="202020"/>
                </a:solidFill>
                <a:latin typeface="Didact Gothic"/>
              </a:rPr>
              <a:t> </a:t>
            </a:r>
            <a:r>
              <a:rPr lang="en-US" sz="2800" spc="69" dirty="0" err="1">
                <a:solidFill>
                  <a:srgbClr val="202020"/>
                </a:solidFill>
                <a:latin typeface="Didact Gothic"/>
              </a:rPr>
              <a:t>для</a:t>
            </a:r>
            <a:r>
              <a:rPr lang="en-US" sz="2800" spc="69" dirty="0">
                <a:solidFill>
                  <a:srgbClr val="202020"/>
                </a:solidFill>
                <a:latin typeface="Didact Gothic"/>
              </a:rPr>
              <a:t> </a:t>
            </a:r>
            <a:r>
              <a:rPr lang="en-US" sz="2800" spc="69" dirty="0" err="1">
                <a:solidFill>
                  <a:srgbClr val="202020"/>
                </a:solidFill>
                <a:latin typeface="Didact Gothic"/>
              </a:rPr>
              <a:t>проходження</a:t>
            </a:r>
            <a:r>
              <a:rPr lang="en-US" sz="2800" spc="69" dirty="0">
                <a:solidFill>
                  <a:srgbClr val="202020"/>
                </a:solidFill>
                <a:latin typeface="Didact Gothic"/>
              </a:rPr>
              <a:t> </a:t>
            </a:r>
            <a:r>
              <a:rPr lang="en-US" sz="2800" spc="69" dirty="0" err="1">
                <a:solidFill>
                  <a:srgbClr val="202020"/>
                </a:solidFill>
                <a:latin typeface="Didact Gothic"/>
              </a:rPr>
              <a:t>підвищення</a:t>
            </a:r>
            <a:r>
              <a:rPr lang="en-US" sz="2800" spc="69" dirty="0">
                <a:solidFill>
                  <a:srgbClr val="202020"/>
                </a:solidFill>
                <a:latin typeface="Didact Gothic"/>
              </a:rPr>
              <a:t> </a:t>
            </a:r>
            <a:r>
              <a:rPr lang="en-US" sz="2800" spc="69" dirty="0" err="1">
                <a:solidFill>
                  <a:srgbClr val="202020"/>
                </a:solidFill>
                <a:latin typeface="Didact Gothic"/>
              </a:rPr>
              <a:t>кваліфікації</a:t>
            </a:r>
            <a:r>
              <a:rPr lang="en-US" sz="2800" spc="69" dirty="0">
                <a:solidFill>
                  <a:srgbClr val="202020"/>
                </a:solidFill>
                <a:latin typeface="Didact Gothic"/>
              </a:rPr>
              <a:t> </a:t>
            </a:r>
            <a:r>
              <a:rPr lang="en-US" sz="2800" spc="69" dirty="0" err="1">
                <a:solidFill>
                  <a:srgbClr val="202020"/>
                </a:solidFill>
                <a:latin typeface="Didact Gothic"/>
              </a:rPr>
              <a:t>протягом</a:t>
            </a:r>
            <a:r>
              <a:rPr lang="en-US" sz="2800" spc="69" dirty="0">
                <a:solidFill>
                  <a:srgbClr val="202020"/>
                </a:solidFill>
                <a:latin typeface="Didact Gothic"/>
              </a:rPr>
              <a:t> </a:t>
            </a:r>
            <a:r>
              <a:rPr lang="en-US" sz="2800" spc="69" dirty="0" err="1">
                <a:solidFill>
                  <a:srgbClr val="202020"/>
                </a:solidFill>
                <a:latin typeface="Didact Gothic"/>
              </a:rPr>
              <a:t>календарного</a:t>
            </a:r>
            <a:r>
              <a:rPr lang="en-US" sz="2800" spc="69" dirty="0">
                <a:solidFill>
                  <a:srgbClr val="202020"/>
                </a:solidFill>
                <a:latin typeface="Didact Gothic"/>
              </a:rPr>
              <a:t> </a:t>
            </a:r>
            <a:r>
              <a:rPr lang="en-US" sz="2800" spc="69" dirty="0" err="1">
                <a:solidFill>
                  <a:srgbClr val="202020"/>
                </a:solidFill>
                <a:latin typeface="Didact Gothic"/>
              </a:rPr>
              <a:t>року</a:t>
            </a:r>
            <a:r>
              <a:rPr lang="en-US" sz="2800" spc="69" dirty="0">
                <a:solidFill>
                  <a:srgbClr val="202020"/>
                </a:solidFill>
                <a:latin typeface="Didact Gothic"/>
              </a:rPr>
              <a:t> </a:t>
            </a:r>
            <a:r>
              <a:rPr lang="en-US" sz="2800" spc="69" dirty="0" err="1">
                <a:solidFill>
                  <a:srgbClr val="202020"/>
                </a:solidFill>
                <a:latin typeface="Didact Gothic"/>
              </a:rPr>
              <a:t>визначає</a:t>
            </a:r>
            <a:r>
              <a:rPr lang="en-US" sz="2800" spc="69" dirty="0">
                <a:solidFill>
                  <a:srgbClr val="202020"/>
                </a:solidFill>
                <a:latin typeface="Didact Gothic"/>
              </a:rPr>
              <a:t> </a:t>
            </a:r>
            <a:r>
              <a:rPr lang="en-US" sz="2800" spc="69" dirty="0" err="1">
                <a:solidFill>
                  <a:srgbClr val="202020"/>
                </a:solidFill>
                <a:latin typeface="Didact Gothic"/>
              </a:rPr>
              <a:t>сам</a:t>
            </a:r>
            <a:r>
              <a:rPr lang="en-US" sz="2800" spc="69" dirty="0">
                <a:solidFill>
                  <a:srgbClr val="202020"/>
                </a:solidFill>
                <a:latin typeface="Didact Gothic"/>
              </a:rPr>
              <a:t> </a:t>
            </a:r>
            <a:r>
              <a:rPr lang="en-US" sz="2800" spc="69" dirty="0" err="1">
                <a:solidFill>
                  <a:srgbClr val="202020"/>
                </a:solidFill>
                <a:latin typeface="Didact Gothic"/>
              </a:rPr>
              <a:t>педагогічний</a:t>
            </a:r>
            <a:r>
              <a:rPr lang="en-US" sz="2800" spc="69" dirty="0">
                <a:solidFill>
                  <a:srgbClr val="202020"/>
                </a:solidFill>
                <a:latin typeface="Didact Gothic"/>
              </a:rPr>
              <a:t> </a:t>
            </a:r>
            <a:r>
              <a:rPr lang="en-US" sz="2800" spc="69" dirty="0" err="1">
                <a:solidFill>
                  <a:srgbClr val="202020"/>
                </a:solidFill>
                <a:latin typeface="Didact Gothic"/>
              </a:rPr>
              <a:t>працівник</a:t>
            </a:r>
            <a:r>
              <a:rPr lang="en-US" sz="2800" spc="69" dirty="0">
                <a:solidFill>
                  <a:srgbClr val="202020"/>
                </a:solidFill>
                <a:latin typeface="Didact Gothic"/>
              </a:rPr>
              <a:t> (</a:t>
            </a:r>
            <a:r>
              <a:rPr lang="en-US" sz="2800" spc="69" dirty="0" err="1">
                <a:solidFill>
                  <a:srgbClr val="202020"/>
                </a:solidFill>
                <a:latin typeface="Didact Gothic"/>
              </a:rPr>
              <a:t>наприклад</a:t>
            </a:r>
            <a:r>
              <a:rPr lang="en-US" sz="2800" spc="69" dirty="0">
                <a:solidFill>
                  <a:srgbClr val="202020"/>
                </a:solidFill>
                <a:latin typeface="Didact Gothic"/>
              </a:rPr>
              <a:t>, </a:t>
            </a:r>
            <a:r>
              <a:rPr lang="en-US" sz="2800" spc="69" dirty="0" err="1">
                <a:solidFill>
                  <a:srgbClr val="202020"/>
                </a:solidFill>
                <a:latin typeface="Didact Gothic"/>
              </a:rPr>
              <a:t>підвищення</a:t>
            </a:r>
            <a:r>
              <a:rPr lang="en-US" sz="2800" spc="69" dirty="0">
                <a:solidFill>
                  <a:srgbClr val="202020"/>
                </a:solidFill>
                <a:latin typeface="Didact Gothic"/>
              </a:rPr>
              <a:t> </a:t>
            </a:r>
            <a:r>
              <a:rPr lang="en-US" sz="2800" spc="69" dirty="0" err="1">
                <a:solidFill>
                  <a:srgbClr val="202020"/>
                </a:solidFill>
                <a:latin typeface="Didact Gothic"/>
              </a:rPr>
              <a:t>кваліфікації</a:t>
            </a:r>
            <a:r>
              <a:rPr lang="en-US" sz="2800" spc="69" dirty="0">
                <a:solidFill>
                  <a:srgbClr val="202020"/>
                </a:solidFill>
                <a:latin typeface="Didact Gothic"/>
              </a:rPr>
              <a:t> </a:t>
            </a:r>
            <a:r>
              <a:rPr lang="en-US" sz="2800" spc="69" dirty="0" err="1">
                <a:solidFill>
                  <a:srgbClr val="202020"/>
                </a:solidFill>
                <a:latin typeface="Didact Gothic"/>
              </a:rPr>
              <a:t>протягом</a:t>
            </a:r>
            <a:r>
              <a:rPr lang="en-US" sz="2800" spc="69" dirty="0">
                <a:solidFill>
                  <a:srgbClr val="202020"/>
                </a:solidFill>
                <a:latin typeface="Didact Gothic"/>
              </a:rPr>
              <a:t> </a:t>
            </a:r>
            <a:r>
              <a:rPr lang="en-US" sz="2800" b="1" spc="69" dirty="0" err="1">
                <a:solidFill>
                  <a:srgbClr val="DC3C4D"/>
                </a:solidFill>
                <a:latin typeface="Didact Gothic"/>
              </a:rPr>
              <a:t>вересня-грудня</a:t>
            </a:r>
            <a:r>
              <a:rPr lang="en-US" sz="2800" spc="69" dirty="0">
                <a:solidFill>
                  <a:srgbClr val="202020"/>
                </a:solidFill>
                <a:latin typeface="Didact Gothic"/>
              </a:rPr>
              <a:t> 2020 </a:t>
            </a:r>
            <a:r>
              <a:rPr lang="en-US" sz="2800" spc="69" dirty="0" err="1">
                <a:solidFill>
                  <a:srgbClr val="202020"/>
                </a:solidFill>
                <a:latin typeface="Didact Gothic"/>
              </a:rPr>
              <a:t>року</a:t>
            </a:r>
            <a:r>
              <a:rPr lang="en-US" sz="2800" spc="69" dirty="0">
                <a:solidFill>
                  <a:srgbClr val="202020"/>
                </a:solidFill>
                <a:latin typeface="Didact Gothic"/>
              </a:rPr>
              <a:t> </a:t>
            </a:r>
            <a:r>
              <a:rPr lang="en-US" sz="2800" spc="69" dirty="0" err="1">
                <a:solidFill>
                  <a:srgbClr val="202020"/>
                </a:solidFill>
                <a:latin typeface="Didact Gothic"/>
              </a:rPr>
              <a:t>буде</a:t>
            </a:r>
            <a:r>
              <a:rPr lang="en-US" sz="2800" spc="69" dirty="0">
                <a:solidFill>
                  <a:srgbClr val="202020"/>
                </a:solidFill>
                <a:latin typeface="Didact Gothic"/>
              </a:rPr>
              <a:t> </a:t>
            </a:r>
            <a:r>
              <a:rPr lang="en-US" sz="2800" spc="69" dirty="0" err="1">
                <a:solidFill>
                  <a:srgbClr val="202020"/>
                </a:solidFill>
                <a:latin typeface="Didact Gothic"/>
              </a:rPr>
              <a:t>вважатися</a:t>
            </a:r>
            <a:r>
              <a:rPr lang="en-US" sz="2800" spc="69" dirty="0">
                <a:solidFill>
                  <a:srgbClr val="202020"/>
                </a:solidFill>
                <a:latin typeface="Didact Gothic"/>
              </a:rPr>
              <a:t> </a:t>
            </a:r>
            <a:r>
              <a:rPr lang="en-US" sz="2800" spc="69" dirty="0" err="1">
                <a:solidFill>
                  <a:srgbClr val="202020"/>
                </a:solidFill>
                <a:latin typeface="Didact Gothic"/>
              </a:rPr>
              <a:t>достатнім</a:t>
            </a:r>
            <a:r>
              <a:rPr lang="en-US" sz="2800" spc="69" dirty="0">
                <a:solidFill>
                  <a:srgbClr val="202020"/>
                </a:solidFill>
                <a:latin typeface="Didact Gothic"/>
              </a:rPr>
              <a:t> </a:t>
            </a:r>
            <a:r>
              <a:rPr lang="en-US" sz="2800" spc="69" dirty="0" err="1">
                <a:solidFill>
                  <a:srgbClr val="202020"/>
                </a:solidFill>
                <a:latin typeface="Didact Gothic"/>
              </a:rPr>
              <a:t>для</a:t>
            </a:r>
            <a:r>
              <a:rPr lang="en-US" sz="2800" spc="69" dirty="0">
                <a:solidFill>
                  <a:srgbClr val="202020"/>
                </a:solidFill>
                <a:latin typeface="Didact Gothic"/>
              </a:rPr>
              <a:t> </a:t>
            </a:r>
            <a:r>
              <a:rPr lang="en-US" sz="2800" spc="69" dirty="0" err="1">
                <a:solidFill>
                  <a:srgbClr val="202020"/>
                </a:solidFill>
                <a:latin typeface="Didact Gothic"/>
              </a:rPr>
              <a:t>дотримання</a:t>
            </a:r>
            <a:r>
              <a:rPr lang="en-US" sz="2800" spc="69" dirty="0">
                <a:solidFill>
                  <a:srgbClr val="202020"/>
                </a:solidFill>
                <a:latin typeface="Didact Gothic"/>
              </a:rPr>
              <a:t> </a:t>
            </a:r>
            <a:r>
              <a:rPr lang="en-US" sz="2800" spc="69" dirty="0" err="1">
                <a:solidFill>
                  <a:srgbClr val="202020"/>
                </a:solidFill>
                <a:latin typeface="Didact Gothic"/>
              </a:rPr>
              <a:t>вимоги</a:t>
            </a:r>
            <a:r>
              <a:rPr lang="en-US" sz="2800" spc="69" dirty="0">
                <a:solidFill>
                  <a:srgbClr val="202020"/>
                </a:solidFill>
                <a:latin typeface="Didact Gothic"/>
              </a:rPr>
              <a:t> </a:t>
            </a:r>
            <a:r>
              <a:rPr lang="en-US" sz="2800" spc="69" dirty="0" err="1">
                <a:solidFill>
                  <a:srgbClr val="202020"/>
                </a:solidFill>
                <a:latin typeface="Didact Gothic"/>
              </a:rPr>
              <a:t>Закону</a:t>
            </a:r>
            <a:r>
              <a:rPr lang="en-US" sz="2800" spc="69" dirty="0">
                <a:solidFill>
                  <a:srgbClr val="202020"/>
                </a:solidFill>
                <a:latin typeface="Didact Gothic"/>
              </a:rPr>
              <a:t> </a:t>
            </a:r>
            <a:r>
              <a:rPr lang="en-US" sz="2800" spc="69" dirty="0" err="1">
                <a:solidFill>
                  <a:srgbClr val="202020"/>
                </a:solidFill>
                <a:latin typeface="Didact Gothic"/>
              </a:rPr>
              <a:t>щодо</a:t>
            </a:r>
            <a:r>
              <a:rPr lang="en-US" sz="2800" spc="69" dirty="0">
                <a:solidFill>
                  <a:srgbClr val="202020"/>
                </a:solidFill>
                <a:latin typeface="Didact Gothic"/>
              </a:rPr>
              <a:t> </a:t>
            </a:r>
            <a:r>
              <a:rPr lang="en-US" sz="2800" b="1" spc="69" dirty="0" err="1">
                <a:solidFill>
                  <a:srgbClr val="DC3C4D"/>
                </a:solidFill>
                <a:latin typeface="Didact Gothic"/>
              </a:rPr>
              <a:t>щорічного</a:t>
            </a:r>
            <a:r>
              <a:rPr lang="en-US" sz="2800" spc="69" dirty="0">
                <a:solidFill>
                  <a:srgbClr val="202020"/>
                </a:solidFill>
                <a:latin typeface="Didact Gothic"/>
              </a:rPr>
              <a:t> </a:t>
            </a:r>
            <a:r>
              <a:rPr lang="en-US" sz="2800" spc="69" dirty="0" err="1">
                <a:solidFill>
                  <a:srgbClr val="202020"/>
                </a:solidFill>
                <a:latin typeface="Didact Gothic"/>
              </a:rPr>
              <a:t>підвищення</a:t>
            </a:r>
            <a:r>
              <a:rPr lang="en-US" sz="2800" spc="69" dirty="0">
                <a:solidFill>
                  <a:srgbClr val="202020"/>
                </a:solidFill>
                <a:latin typeface="Didact Gothic"/>
              </a:rPr>
              <a:t> </a:t>
            </a:r>
            <a:r>
              <a:rPr lang="en-US" sz="2800" spc="69" dirty="0" err="1">
                <a:solidFill>
                  <a:srgbClr val="202020"/>
                </a:solidFill>
                <a:latin typeface="Didact Gothic"/>
              </a:rPr>
              <a:t>кваліфікації</a:t>
            </a:r>
            <a:r>
              <a:rPr lang="en-US" sz="2800" spc="69" dirty="0">
                <a:solidFill>
                  <a:srgbClr val="202020"/>
                </a:solidFill>
                <a:latin typeface="Didact Gothic"/>
              </a:rPr>
              <a:t> у 2020 </a:t>
            </a:r>
            <a:r>
              <a:rPr lang="en-US" sz="2800" spc="69" dirty="0" err="1">
                <a:solidFill>
                  <a:srgbClr val="202020"/>
                </a:solidFill>
                <a:latin typeface="Didact Gothic"/>
              </a:rPr>
              <a:t>році</a:t>
            </a:r>
            <a:r>
              <a:rPr lang="en-US" sz="2800" spc="69" dirty="0">
                <a:solidFill>
                  <a:srgbClr val="202020"/>
                </a:solidFill>
                <a:latin typeface="Didact Gothic"/>
              </a:rPr>
              <a:t>)</a:t>
            </a:r>
          </a:p>
          <a:p>
            <a:pPr marL="457200" indent="-457200" algn="just">
              <a:lnSpc>
                <a:spcPts val="4892"/>
              </a:lnSpc>
              <a:buFont typeface="Wingdings" panose="05000000000000000000" pitchFamily="2" charset="2"/>
              <a:buChar char="q"/>
            </a:pPr>
            <a:r>
              <a:rPr lang="en-US" sz="2800" spc="69" dirty="0" smtClean="0">
                <a:solidFill>
                  <a:srgbClr val="202020"/>
                </a:solidFill>
                <a:latin typeface="Didact Gothic"/>
              </a:rPr>
              <a:t> </a:t>
            </a:r>
            <a:r>
              <a:rPr lang="en-US" sz="2800" spc="69" dirty="0">
                <a:solidFill>
                  <a:srgbClr val="202020"/>
                </a:solidFill>
                <a:latin typeface="Didact Gothic"/>
              </a:rPr>
              <a:t>у </a:t>
            </a:r>
            <a:r>
              <a:rPr lang="en-US" sz="2800" spc="69" dirty="0" err="1">
                <a:solidFill>
                  <a:srgbClr val="202020"/>
                </a:solidFill>
                <a:latin typeface="Didact Gothic"/>
              </a:rPr>
              <a:t>разі</a:t>
            </a:r>
            <a:r>
              <a:rPr lang="en-US" sz="2800" spc="69" dirty="0">
                <a:solidFill>
                  <a:srgbClr val="202020"/>
                </a:solidFill>
                <a:latin typeface="Didact Gothic"/>
              </a:rPr>
              <a:t> </a:t>
            </a:r>
            <a:r>
              <a:rPr lang="en-US" sz="2800" spc="69" dirty="0" err="1">
                <a:solidFill>
                  <a:srgbClr val="202020"/>
                </a:solidFill>
                <a:latin typeface="Didact Gothic"/>
              </a:rPr>
              <a:t>викладання</a:t>
            </a:r>
            <a:r>
              <a:rPr lang="en-US" sz="2800" spc="69" dirty="0">
                <a:solidFill>
                  <a:srgbClr val="202020"/>
                </a:solidFill>
                <a:latin typeface="Didact Gothic"/>
              </a:rPr>
              <a:t> </a:t>
            </a:r>
            <a:r>
              <a:rPr lang="en-US" sz="2800" spc="69" dirty="0" err="1">
                <a:solidFill>
                  <a:srgbClr val="202020"/>
                </a:solidFill>
                <a:latin typeface="Didact Gothic"/>
              </a:rPr>
              <a:t>кількох</a:t>
            </a:r>
            <a:r>
              <a:rPr lang="en-US" sz="2800" spc="69" dirty="0">
                <a:solidFill>
                  <a:srgbClr val="202020"/>
                </a:solidFill>
                <a:latin typeface="Didact Gothic"/>
              </a:rPr>
              <a:t> </a:t>
            </a:r>
            <a:r>
              <a:rPr lang="en-US" sz="2800" spc="69" dirty="0" err="1">
                <a:solidFill>
                  <a:srgbClr val="202020"/>
                </a:solidFill>
                <a:latin typeface="Didact Gothic"/>
              </a:rPr>
              <a:t>навчальних</a:t>
            </a:r>
            <a:r>
              <a:rPr lang="en-US" sz="2800" spc="69" dirty="0">
                <a:solidFill>
                  <a:srgbClr val="202020"/>
                </a:solidFill>
                <a:latin typeface="Didact Gothic"/>
              </a:rPr>
              <a:t> </a:t>
            </a:r>
            <a:r>
              <a:rPr lang="en-US" sz="2800" spc="69" dirty="0" err="1">
                <a:solidFill>
                  <a:srgbClr val="202020"/>
                </a:solidFill>
                <a:latin typeface="Didact Gothic"/>
              </a:rPr>
              <a:t>предметів</a:t>
            </a:r>
            <a:r>
              <a:rPr lang="en-US" sz="2800" spc="69" dirty="0">
                <a:solidFill>
                  <a:srgbClr val="202020"/>
                </a:solidFill>
                <a:latin typeface="Didact Gothic"/>
              </a:rPr>
              <a:t> </a:t>
            </a:r>
            <a:r>
              <a:rPr lang="en-US" sz="2800" spc="69" dirty="0" err="1">
                <a:solidFill>
                  <a:srgbClr val="202020"/>
                </a:solidFill>
                <a:latin typeface="Didact Gothic"/>
              </a:rPr>
              <a:t>педагогічні</a:t>
            </a:r>
            <a:r>
              <a:rPr lang="en-US" sz="2800" spc="69" dirty="0">
                <a:solidFill>
                  <a:srgbClr val="202020"/>
                </a:solidFill>
                <a:latin typeface="Didact Gothic"/>
              </a:rPr>
              <a:t> </a:t>
            </a:r>
            <a:r>
              <a:rPr lang="en-US" sz="2800" spc="69" dirty="0" err="1">
                <a:solidFill>
                  <a:srgbClr val="202020"/>
                </a:solidFill>
                <a:latin typeface="Didact Gothic"/>
              </a:rPr>
              <a:t>працівники</a:t>
            </a:r>
            <a:r>
              <a:rPr lang="en-US" sz="2800" spc="69" dirty="0">
                <a:solidFill>
                  <a:srgbClr val="202020"/>
                </a:solidFill>
                <a:latin typeface="Didact Gothic"/>
              </a:rPr>
              <a:t> </a:t>
            </a:r>
            <a:r>
              <a:rPr lang="en-US" sz="2800" b="1" spc="69" dirty="0" err="1">
                <a:solidFill>
                  <a:srgbClr val="DC3C4D"/>
                </a:solidFill>
                <a:latin typeface="Didact Gothic"/>
              </a:rPr>
              <a:t>самостійно</a:t>
            </a:r>
            <a:r>
              <a:rPr lang="en-US" sz="2800" spc="69" dirty="0">
                <a:solidFill>
                  <a:srgbClr val="202020"/>
                </a:solidFill>
                <a:latin typeface="Didact Gothic"/>
              </a:rPr>
              <a:t> </a:t>
            </a:r>
            <a:r>
              <a:rPr lang="en-US" sz="2800" spc="69" dirty="0" err="1">
                <a:solidFill>
                  <a:srgbClr val="202020"/>
                </a:solidFill>
                <a:latin typeface="Didact Gothic"/>
              </a:rPr>
              <a:t>обирають</a:t>
            </a:r>
            <a:r>
              <a:rPr lang="en-US" sz="2800" spc="69" dirty="0">
                <a:solidFill>
                  <a:srgbClr val="202020"/>
                </a:solidFill>
                <a:latin typeface="Didact Gothic"/>
              </a:rPr>
              <a:t> </a:t>
            </a:r>
            <a:r>
              <a:rPr lang="en-US" sz="2800" spc="69" dirty="0" err="1">
                <a:solidFill>
                  <a:srgbClr val="202020"/>
                </a:solidFill>
                <a:latin typeface="Didact Gothic"/>
              </a:rPr>
              <a:t>послідовність</a:t>
            </a:r>
            <a:r>
              <a:rPr lang="en-US" sz="2800" spc="69" dirty="0">
                <a:solidFill>
                  <a:srgbClr val="202020"/>
                </a:solidFill>
                <a:latin typeface="Didact Gothic"/>
              </a:rPr>
              <a:t> </a:t>
            </a:r>
            <a:r>
              <a:rPr lang="en-US" sz="2800" spc="69" dirty="0" err="1">
                <a:solidFill>
                  <a:srgbClr val="202020"/>
                </a:solidFill>
                <a:latin typeface="Didact Gothic"/>
              </a:rPr>
              <a:t>підвищення</a:t>
            </a:r>
            <a:r>
              <a:rPr lang="en-US" sz="2800" spc="69" dirty="0">
                <a:solidFill>
                  <a:srgbClr val="202020"/>
                </a:solidFill>
                <a:latin typeface="Didact Gothic"/>
              </a:rPr>
              <a:t> </a:t>
            </a:r>
            <a:r>
              <a:rPr lang="en-US" sz="2800" spc="69" dirty="0" err="1">
                <a:solidFill>
                  <a:srgbClr val="202020"/>
                </a:solidFill>
                <a:latin typeface="Didact Gothic"/>
              </a:rPr>
              <a:t>кваліфікації</a:t>
            </a:r>
            <a:r>
              <a:rPr lang="en-US" sz="2800" spc="69" dirty="0">
                <a:solidFill>
                  <a:srgbClr val="202020"/>
                </a:solidFill>
                <a:latin typeface="Didact Gothic"/>
              </a:rPr>
              <a:t> </a:t>
            </a:r>
            <a:r>
              <a:rPr lang="en-US" sz="2800" spc="69" dirty="0" err="1">
                <a:solidFill>
                  <a:srgbClr val="202020"/>
                </a:solidFill>
                <a:latin typeface="Didact Gothic"/>
              </a:rPr>
              <a:t>за</a:t>
            </a:r>
            <a:r>
              <a:rPr lang="en-US" sz="2800" spc="69" dirty="0">
                <a:solidFill>
                  <a:srgbClr val="202020"/>
                </a:solidFill>
                <a:latin typeface="Didact Gothic"/>
              </a:rPr>
              <a:t> </a:t>
            </a:r>
            <a:r>
              <a:rPr lang="en-US" sz="2800" spc="69" dirty="0" err="1">
                <a:solidFill>
                  <a:srgbClr val="202020"/>
                </a:solidFill>
                <a:latin typeface="Didact Gothic"/>
              </a:rPr>
              <a:t>певними</a:t>
            </a:r>
            <a:r>
              <a:rPr lang="en-US" sz="2800" spc="69" dirty="0">
                <a:solidFill>
                  <a:srgbClr val="202020"/>
                </a:solidFill>
                <a:latin typeface="Didact Gothic"/>
              </a:rPr>
              <a:t> </a:t>
            </a:r>
            <a:r>
              <a:rPr lang="en-US" sz="2800" spc="69" dirty="0" err="1">
                <a:solidFill>
                  <a:srgbClr val="202020"/>
                </a:solidFill>
                <a:latin typeface="Didact Gothic"/>
              </a:rPr>
              <a:t>напрямами</a:t>
            </a:r>
            <a:r>
              <a:rPr lang="en-US" sz="2800" spc="69" dirty="0">
                <a:solidFill>
                  <a:srgbClr val="202020"/>
                </a:solidFill>
                <a:latin typeface="Didact Gothic"/>
              </a:rPr>
              <a:t> у </a:t>
            </a:r>
            <a:r>
              <a:rPr lang="en-US" sz="2800" spc="69" dirty="0" err="1">
                <a:solidFill>
                  <a:srgbClr val="202020"/>
                </a:solidFill>
                <a:latin typeface="Didact Gothic"/>
              </a:rPr>
              <a:t>міжатестаційний</a:t>
            </a:r>
            <a:r>
              <a:rPr lang="en-US" sz="2800" spc="69" dirty="0">
                <a:solidFill>
                  <a:srgbClr val="202020"/>
                </a:solidFill>
                <a:latin typeface="Didact Gothic"/>
              </a:rPr>
              <a:t> </a:t>
            </a:r>
            <a:r>
              <a:rPr lang="en-US" sz="2800" spc="69" dirty="0" err="1">
                <a:solidFill>
                  <a:srgbClr val="202020"/>
                </a:solidFill>
                <a:latin typeface="Didact Gothic"/>
              </a:rPr>
              <a:t>період</a:t>
            </a:r>
            <a:r>
              <a:rPr lang="en-US" sz="2800" spc="69" dirty="0">
                <a:solidFill>
                  <a:srgbClr val="202020"/>
                </a:solidFill>
                <a:latin typeface="Didact Gothic"/>
              </a:rPr>
              <a:t> </a:t>
            </a:r>
            <a:r>
              <a:rPr lang="en-US" sz="2800" b="1" spc="69" dirty="0" smtClean="0">
                <a:solidFill>
                  <a:srgbClr val="DC3C4D"/>
                </a:solidFill>
                <a:latin typeface="Didact Gothic"/>
              </a:rPr>
              <a:t>у </a:t>
            </a:r>
            <a:r>
              <a:rPr lang="en-US" sz="2800" b="1" spc="69" dirty="0" err="1">
                <a:solidFill>
                  <a:srgbClr val="DC3C4D"/>
                </a:solidFill>
                <a:latin typeface="Didact Gothic"/>
              </a:rPr>
              <a:t>межах</a:t>
            </a:r>
            <a:r>
              <a:rPr lang="en-US" sz="2800" b="1" spc="69" dirty="0">
                <a:solidFill>
                  <a:srgbClr val="DC3C4D"/>
                </a:solidFill>
                <a:latin typeface="Didact Gothic"/>
              </a:rPr>
              <a:t> </a:t>
            </a:r>
            <a:r>
              <a:rPr lang="en-US" sz="2800" b="1" spc="69" dirty="0" err="1">
                <a:solidFill>
                  <a:srgbClr val="DC3C4D"/>
                </a:solidFill>
                <a:latin typeface="Didact Gothic"/>
              </a:rPr>
              <a:t>загального</a:t>
            </a:r>
            <a:r>
              <a:rPr lang="en-US" sz="2800" b="1" spc="69" dirty="0">
                <a:solidFill>
                  <a:srgbClr val="DC3C4D"/>
                </a:solidFill>
                <a:latin typeface="Didact Gothic"/>
              </a:rPr>
              <a:t> </a:t>
            </a:r>
            <a:r>
              <a:rPr lang="en-US" sz="2800" b="1" spc="69" dirty="0" err="1">
                <a:solidFill>
                  <a:srgbClr val="DC3C4D"/>
                </a:solidFill>
                <a:latin typeface="Didact Gothic"/>
              </a:rPr>
              <a:t>обсягу</a:t>
            </a:r>
            <a:r>
              <a:rPr lang="en-US" sz="2800" b="1" spc="69" dirty="0">
                <a:solidFill>
                  <a:srgbClr val="DC3C4D"/>
                </a:solidFill>
                <a:latin typeface="Didact Gothic"/>
              </a:rPr>
              <a:t> (</a:t>
            </a:r>
            <a:r>
              <a:rPr lang="en-US" sz="2800" b="1" spc="69" dirty="0" err="1">
                <a:solidFill>
                  <a:srgbClr val="DC3C4D"/>
                </a:solidFill>
                <a:latin typeface="Didact Gothic"/>
              </a:rPr>
              <a:t>тривалості</a:t>
            </a:r>
            <a:r>
              <a:rPr lang="en-US" sz="2800" b="1" spc="69" dirty="0">
                <a:solidFill>
                  <a:srgbClr val="DC3C4D"/>
                </a:solidFill>
                <a:latin typeface="Didact Gothic"/>
              </a:rPr>
              <a:t>) </a:t>
            </a:r>
            <a:r>
              <a:rPr lang="en-US" sz="2800" b="1" spc="69" dirty="0" err="1">
                <a:solidFill>
                  <a:srgbClr val="DC3C4D"/>
                </a:solidFill>
                <a:latin typeface="Didact Gothic"/>
              </a:rPr>
              <a:t>підвищення</a:t>
            </a:r>
            <a:r>
              <a:rPr lang="en-US" sz="2800" b="1" spc="69" dirty="0">
                <a:solidFill>
                  <a:srgbClr val="DC3C4D"/>
                </a:solidFill>
                <a:latin typeface="Didact Gothic"/>
              </a:rPr>
              <a:t> </a:t>
            </a:r>
            <a:r>
              <a:rPr lang="en-US" sz="2800" b="1" spc="69" dirty="0" err="1">
                <a:solidFill>
                  <a:srgbClr val="DC3C4D"/>
                </a:solidFill>
                <a:latin typeface="Didact Gothic"/>
              </a:rPr>
              <a:t>кваліфікації</a:t>
            </a:r>
            <a:r>
              <a:rPr lang="en-US" sz="2800" b="1" spc="69" dirty="0">
                <a:solidFill>
                  <a:srgbClr val="DC3C4D"/>
                </a:solidFill>
                <a:latin typeface="Didact Gothic"/>
              </a:rPr>
              <a:t>, </a:t>
            </a:r>
            <a:r>
              <a:rPr lang="uk-UA" sz="2800" b="1" spc="69" dirty="0" smtClean="0">
                <a:solidFill>
                  <a:srgbClr val="DC3C4D"/>
                </a:solidFill>
                <a:latin typeface="Didact Gothic"/>
              </a:rPr>
              <a:t>  </a:t>
            </a:r>
            <a:r>
              <a:rPr lang="en-US" sz="2800" b="1" spc="69" dirty="0" err="1" smtClean="0">
                <a:solidFill>
                  <a:srgbClr val="DC3C4D"/>
                </a:solidFill>
                <a:latin typeface="Didact Gothic"/>
              </a:rPr>
              <a:t>визначеного</a:t>
            </a:r>
            <a:r>
              <a:rPr lang="en-US" sz="2800" b="1" spc="69" dirty="0" smtClean="0">
                <a:solidFill>
                  <a:srgbClr val="DC3C4D"/>
                </a:solidFill>
                <a:latin typeface="Didact Gothic"/>
              </a:rPr>
              <a:t> </a:t>
            </a:r>
            <a:r>
              <a:rPr lang="en-US" sz="2800" b="1" spc="69" dirty="0" err="1">
                <a:solidFill>
                  <a:srgbClr val="DC3C4D"/>
                </a:solidFill>
                <a:latin typeface="Didact Gothic"/>
              </a:rPr>
              <a:t>законодавством</a:t>
            </a:r>
            <a:r>
              <a:rPr lang="en-US" sz="2800" b="1" spc="69" dirty="0" smtClean="0">
                <a:solidFill>
                  <a:srgbClr val="DC3C4D"/>
                </a:solidFill>
                <a:latin typeface="Didact Gothic"/>
              </a:rPr>
              <a:t>.</a:t>
            </a:r>
            <a:r>
              <a:rPr lang="uk-UA" sz="2800" b="1" spc="69" dirty="0" smtClean="0">
                <a:solidFill>
                  <a:srgbClr val="DC3C4D"/>
                </a:solidFill>
                <a:latin typeface="Didact Gothic"/>
              </a:rPr>
              <a:t>( пункт 15 Порядку)</a:t>
            </a:r>
          </a:p>
          <a:p>
            <a:pPr marL="457200" indent="-457200" algn="just">
              <a:lnSpc>
                <a:spcPts val="4892"/>
              </a:lnSpc>
              <a:buFont typeface="Wingdings" panose="05000000000000000000" pitchFamily="2" charset="2"/>
              <a:buChar char="q"/>
            </a:pPr>
            <a:r>
              <a:rPr lang="uk-UA" sz="2800" b="1" spc="69" dirty="0" smtClean="0">
                <a:latin typeface="Didact Gothic"/>
              </a:rPr>
              <a:t>підвищення кваліфікації таких працівників упродовж 5 років становить</a:t>
            </a:r>
            <a:r>
              <a:rPr lang="uk-UA" sz="2800" b="1" spc="69" dirty="0" smtClean="0">
                <a:solidFill>
                  <a:srgbClr val="DC3C4D"/>
                </a:solidFill>
                <a:latin typeface="Didact Gothic"/>
              </a:rPr>
              <a:t> сукупно не менше 150 годин( за всіма посадами та/або навчальними предметами)</a:t>
            </a:r>
            <a:endParaRPr lang="en-US" sz="2800" b="1" spc="69" dirty="0">
              <a:solidFill>
                <a:srgbClr val="DC3C4D"/>
              </a:solidFill>
              <a:latin typeface="Didact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504162" y="4819497"/>
            <a:ext cx="5374472" cy="4231928"/>
          </a:xfrm>
          <a:prstGeom prst="rect">
            <a:avLst/>
          </a:prstGeom>
        </p:spPr>
        <p:txBody>
          <a:bodyPr lIns="0" tIns="0" rIns="0" bIns="0" rtlCol="0" anchor="t">
            <a:spAutoFit/>
          </a:bodyPr>
          <a:lstStyle/>
          <a:p>
            <a:pPr algn="ctr">
              <a:lnSpc>
                <a:spcPts val="3335"/>
              </a:lnSpc>
            </a:pPr>
            <a:r>
              <a:rPr lang="en-US" sz="2800" spc="47" dirty="0" err="1">
                <a:solidFill>
                  <a:srgbClr val="202020"/>
                </a:solidFill>
                <a:latin typeface="Didact Gothic"/>
              </a:rPr>
              <a:t>Обсяг</a:t>
            </a:r>
            <a:r>
              <a:rPr lang="en-US" sz="2800" spc="47" dirty="0">
                <a:solidFill>
                  <a:srgbClr val="202020"/>
                </a:solidFill>
                <a:latin typeface="Didact Gothic"/>
              </a:rPr>
              <a:t> (</a:t>
            </a:r>
            <a:r>
              <a:rPr lang="en-US" sz="2800" spc="47" dirty="0" err="1">
                <a:solidFill>
                  <a:srgbClr val="202020"/>
                </a:solidFill>
                <a:latin typeface="Didact Gothic"/>
              </a:rPr>
              <a:t>тривалість</a:t>
            </a:r>
            <a:r>
              <a:rPr lang="en-US" sz="2800" spc="47" dirty="0">
                <a:solidFill>
                  <a:srgbClr val="202020"/>
                </a:solidFill>
                <a:latin typeface="Didact Gothic"/>
              </a:rPr>
              <a:t>) </a:t>
            </a: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a:t>
            </a:r>
            <a:r>
              <a:rPr lang="en-US" sz="2800" spc="47" dirty="0" err="1">
                <a:solidFill>
                  <a:srgbClr val="202020"/>
                </a:solidFill>
                <a:latin typeface="Didact Gothic"/>
              </a:rPr>
              <a:t>педагогічних</a:t>
            </a:r>
            <a:r>
              <a:rPr lang="en-US" sz="2800" spc="47" dirty="0">
                <a:solidFill>
                  <a:srgbClr val="202020"/>
                </a:solidFill>
                <a:latin typeface="Didact Gothic"/>
              </a:rPr>
              <a:t> </a:t>
            </a:r>
            <a:r>
              <a:rPr lang="en-US" sz="2800" spc="47" dirty="0" err="1">
                <a:solidFill>
                  <a:srgbClr val="202020"/>
                </a:solidFill>
                <a:latin typeface="Didact Gothic"/>
              </a:rPr>
              <a:t>працівників</a:t>
            </a:r>
            <a:r>
              <a:rPr lang="en-US" sz="2800" spc="47" dirty="0">
                <a:solidFill>
                  <a:srgbClr val="202020"/>
                </a:solidFill>
                <a:latin typeface="Didact Gothic"/>
              </a:rPr>
              <a:t> </a:t>
            </a:r>
            <a:r>
              <a:rPr lang="en-US" sz="2800" spc="47" dirty="0" err="1">
                <a:solidFill>
                  <a:srgbClr val="202020"/>
                </a:solidFill>
                <a:latin typeface="Didact Gothic"/>
              </a:rPr>
              <a:t>установлюється</a:t>
            </a:r>
            <a:r>
              <a:rPr lang="en-US" sz="2800" spc="47" dirty="0">
                <a:solidFill>
                  <a:srgbClr val="202020"/>
                </a:solidFill>
                <a:latin typeface="Didact Gothic"/>
              </a:rPr>
              <a:t> в </a:t>
            </a:r>
            <a:r>
              <a:rPr lang="en-US" sz="2800" spc="47" dirty="0" err="1">
                <a:solidFill>
                  <a:srgbClr val="202020"/>
                </a:solidFill>
                <a:latin typeface="Didact Gothic"/>
              </a:rPr>
              <a:t>годинах</a:t>
            </a:r>
            <a:r>
              <a:rPr lang="en-US" sz="2800" spc="47" dirty="0">
                <a:solidFill>
                  <a:srgbClr val="202020"/>
                </a:solidFill>
                <a:latin typeface="Didact Gothic"/>
              </a:rPr>
              <a:t> </a:t>
            </a:r>
            <a:r>
              <a:rPr lang="en-US" sz="2800" spc="47" dirty="0" err="1">
                <a:solidFill>
                  <a:srgbClr val="202020"/>
                </a:solidFill>
                <a:latin typeface="Didact Gothic"/>
              </a:rPr>
              <a:t>та</a:t>
            </a:r>
            <a:r>
              <a:rPr lang="en-US" sz="2800" spc="47" dirty="0">
                <a:solidFill>
                  <a:srgbClr val="202020"/>
                </a:solidFill>
                <a:latin typeface="Didact Gothic"/>
              </a:rPr>
              <a:t>/</a:t>
            </a:r>
            <a:r>
              <a:rPr lang="en-US" sz="2800" spc="47" dirty="0" err="1">
                <a:solidFill>
                  <a:srgbClr val="202020"/>
                </a:solidFill>
                <a:latin typeface="Didact Gothic"/>
              </a:rPr>
              <a:t>або</a:t>
            </a:r>
            <a:r>
              <a:rPr lang="en-US" sz="2800" spc="47" dirty="0">
                <a:solidFill>
                  <a:srgbClr val="202020"/>
                </a:solidFill>
                <a:latin typeface="Didact Gothic"/>
              </a:rPr>
              <a:t> </a:t>
            </a:r>
            <a:r>
              <a:rPr lang="en-US" sz="2800" spc="47" dirty="0" err="1">
                <a:solidFill>
                  <a:srgbClr val="202020"/>
                </a:solidFill>
                <a:latin typeface="Didact Gothic"/>
              </a:rPr>
              <a:t>кредитах</a:t>
            </a:r>
            <a:r>
              <a:rPr lang="en-US" sz="2800" spc="47" dirty="0">
                <a:solidFill>
                  <a:srgbClr val="202020"/>
                </a:solidFill>
                <a:latin typeface="Didact Gothic"/>
              </a:rPr>
              <a:t> </a:t>
            </a:r>
            <a:r>
              <a:rPr lang="en-US" sz="2800" spc="47" dirty="0" err="1">
                <a:solidFill>
                  <a:srgbClr val="202020"/>
                </a:solidFill>
                <a:latin typeface="Didact Gothic"/>
              </a:rPr>
              <a:t>Європейської</a:t>
            </a:r>
            <a:r>
              <a:rPr lang="en-US" sz="2800" spc="47" dirty="0">
                <a:solidFill>
                  <a:srgbClr val="202020"/>
                </a:solidFill>
                <a:latin typeface="Didact Gothic"/>
              </a:rPr>
              <a:t> </a:t>
            </a:r>
            <a:r>
              <a:rPr lang="en-US" sz="2800" spc="47" dirty="0" err="1">
                <a:solidFill>
                  <a:srgbClr val="202020"/>
                </a:solidFill>
                <a:latin typeface="Didact Gothic"/>
              </a:rPr>
              <a:t>кредитної</a:t>
            </a:r>
            <a:r>
              <a:rPr lang="en-US" sz="2800" spc="47" dirty="0">
                <a:solidFill>
                  <a:srgbClr val="202020"/>
                </a:solidFill>
                <a:latin typeface="Didact Gothic"/>
              </a:rPr>
              <a:t> </a:t>
            </a:r>
            <a:r>
              <a:rPr lang="en-US" sz="2800" spc="47" dirty="0" err="1">
                <a:solidFill>
                  <a:srgbClr val="202020"/>
                </a:solidFill>
                <a:latin typeface="Didact Gothic"/>
              </a:rPr>
              <a:t>трансферно-накопичувальної</a:t>
            </a:r>
            <a:r>
              <a:rPr lang="en-US" sz="2800" spc="47" dirty="0">
                <a:solidFill>
                  <a:srgbClr val="202020"/>
                </a:solidFill>
                <a:latin typeface="Didact Gothic"/>
              </a:rPr>
              <a:t> </a:t>
            </a:r>
            <a:r>
              <a:rPr lang="en-US" sz="2800" spc="47" dirty="0" err="1">
                <a:solidFill>
                  <a:srgbClr val="202020"/>
                </a:solidFill>
                <a:latin typeface="Didact Gothic"/>
              </a:rPr>
              <a:t>системи</a:t>
            </a:r>
            <a:r>
              <a:rPr lang="en-US" sz="2800" spc="47" dirty="0">
                <a:solidFill>
                  <a:srgbClr val="202020"/>
                </a:solidFill>
                <a:latin typeface="Didact Gothic"/>
              </a:rPr>
              <a:t> (</a:t>
            </a:r>
            <a:r>
              <a:rPr lang="en-US" sz="2800" spc="47" dirty="0" err="1">
                <a:solidFill>
                  <a:srgbClr val="202020"/>
                </a:solidFill>
                <a:latin typeface="Didact Gothic"/>
              </a:rPr>
              <a:t>далі</a:t>
            </a:r>
            <a:r>
              <a:rPr lang="en-US" sz="2800" spc="47" dirty="0">
                <a:solidFill>
                  <a:srgbClr val="202020"/>
                </a:solidFill>
                <a:latin typeface="Didact Gothic"/>
              </a:rPr>
              <a:t> - ЄКТС, </a:t>
            </a:r>
            <a:r>
              <a:rPr lang="en-US" sz="2800" spc="47" dirty="0" err="1">
                <a:solidFill>
                  <a:srgbClr val="202020"/>
                </a:solidFill>
                <a:latin typeface="Didact Gothic"/>
              </a:rPr>
              <a:t>один</a:t>
            </a:r>
            <a:r>
              <a:rPr lang="en-US" sz="2800" spc="47" dirty="0">
                <a:solidFill>
                  <a:srgbClr val="202020"/>
                </a:solidFill>
                <a:latin typeface="Didact Gothic"/>
              </a:rPr>
              <a:t> </a:t>
            </a:r>
            <a:r>
              <a:rPr lang="en-US" sz="2800" spc="47" dirty="0" err="1">
                <a:solidFill>
                  <a:srgbClr val="202020"/>
                </a:solidFill>
                <a:latin typeface="Didact Gothic"/>
              </a:rPr>
              <a:t>кредит</a:t>
            </a:r>
            <a:r>
              <a:rPr lang="en-US" sz="2800" spc="47" dirty="0">
                <a:solidFill>
                  <a:srgbClr val="202020"/>
                </a:solidFill>
                <a:latin typeface="Didact Gothic"/>
              </a:rPr>
              <a:t> ЄКТС </a:t>
            </a:r>
            <a:r>
              <a:rPr lang="en-US" sz="2800" spc="47" dirty="0" err="1">
                <a:solidFill>
                  <a:srgbClr val="202020"/>
                </a:solidFill>
                <a:latin typeface="Didact Gothic"/>
              </a:rPr>
              <a:t>становить</a:t>
            </a:r>
            <a:r>
              <a:rPr lang="en-US" sz="2800" spc="47" dirty="0">
                <a:solidFill>
                  <a:srgbClr val="202020"/>
                </a:solidFill>
                <a:latin typeface="Didact Gothic"/>
              </a:rPr>
              <a:t> 30 </a:t>
            </a:r>
            <a:r>
              <a:rPr lang="en-US" sz="2800" spc="47" dirty="0" err="1">
                <a:solidFill>
                  <a:srgbClr val="202020"/>
                </a:solidFill>
                <a:latin typeface="Didact Gothic"/>
              </a:rPr>
              <a:t>годин</a:t>
            </a:r>
            <a:r>
              <a:rPr lang="en-US" sz="2800" spc="47" dirty="0">
                <a:solidFill>
                  <a:srgbClr val="202020"/>
                </a:solidFill>
                <a:latin typeface="Didact Gothic"/>
              </a:rPr>
              <a:t>) </a:t>
            </a:r>
            <a:r>
              <a:rPr lang="en-US" sz="2800" spc="47" dirty="0" err="1">
                <a:solidFill>
                  <a:srgbClr val="202020"/>
                </a:solidFill>
                <a:latin typeface="Didact Gothic"/>
              </a:rPr>
              <a:t>за</a:t>
            </a:r>
            <a:r>
              <a:rPr lang="en-US" sz="2800" spc="47" dirty="0">
                <a:solidFill>
                  <a:srgbClr val="202020"/>
                </a:solidFill>
                <a:latin typeface="Didact Gothic"/>
              </a:rPr>
              <a:t> </a:t>
            </a:r>
            <a:r>
              <a:rPr lang="en-US" sz="2800" spc="47" dirty="0" err="1">
                <a:solidFill>
                  <a:srgbClr val="202020"/>
                </a:solidFill>
                <a:latin typeface="Didact Gothic"/>
              </a:rPr>
              <a:t>накопичувальною</a:t>
            </a:r>
            <a:r>
              <a:rPr lang="en-US" sz="2800" spc="47" dirty="0">
                <a:solidFill>
                  <a:srgbClr val="202020"/>
                </a:solidFill>
                <a:latin typeface="Didact Gothic"/>
              </a:rPr>
              <a:t> </a:t>
            </a:r>
            <a:r>
              <a:rPr lang="en-US" sz="2800" spc="47" dirty="0" err="1" smtClean="0">
                <a:solidFill>
                  <a:srgbClr val="202020"/>
                </a:solidFill>
                <a:latin typeface="Didact Gothic"/>
              </a:rPr>
              <a:t>системою</a:t>
            </a:r>
            <a:r>
              <a:rPr lang="uk-UA" sz="2800" spc="47" dirty="0" smtClean="0">
                <a:solidFill>
                  <a:srgbClr val="202020"/>
                </a:solidFill>
                <a:latin typeface="Didact Gothic"/>
              </a:rPr>
              <a:t> (</a:t>
            </a:r>
            <a:r>
              <a:rPr lang="uk-UA" sz="2800" b="1" spc="47" dirty="0" err="1" smtClean="0">
                <a:solidFill>
                  <a:srgbClr val="202020"/>
                </a:solidFill>
                <a:latin typeface="Didact Gothic"/>
              </a:rPr>
              <a:t>пунк</a:t>
            </a:r>
            <a:r>
              <a:rPr lang="uk-UA" sz="2800" b="1" spc="47" dirty="0" smtClean="0">
                <a:solidFill>
                  <a:srgbClr val="202020"/>
                </a:solidFill>
                <a:latin typeface="Didact Gothic"/>
              </a:rPr>
              <a:t> 8 Порядку)</a:t>
            </a:r>
            <a:endParaRPr lang="en-US" sz="2800" b="1" spc="47" dirty="0">
              <a:solidFill>
                <a:srgbClr val="202020"/>
              </a:solidFill>
              <a:latin typeface="Didact Gothic"/>
            </a:endParaRPr>
          </a:p>
        </p:txBody>
      </p:sp>
      <p:pic>
        <p:nvPicPr>
          <p:cNvPr id="3" name="Picture 3"/>
          <p:cNvPicPr>
            <a:picLocks noChangeAspect="1"/>
          </p:cNvPicPr>
          <p:nvPr/>
        </p:nvPicPr>
        <p:blipFill>
          <a:blip r:embed="rId2"/>
          <a:srcRect/>
          <a:stretch>
            <a:fillRect/>
          </a:stretch>
        </p:blipFill>
        <p:spPr>
          <a:xfrm>
            <a:off x="2445419" y="3150754"/>
            <a:ext cx="1491959" cy="1290545"/>
          </a:xfrm>
          <a:prstGeom prst="rect">
            <a:avLst/>
          </a:prstGeom>
        </p:spPr>
      </p:pic>
      <p:pic>
        <p:nvPicPr>
          <p:cNvPr id="4" name="Picture 4"/>
          <p:cNvPicPr>
            <a:picLocks noChangeAspect="1"/>
          </p:cNvPicPr>
          <p:nvPr/>
        </p:nvPicPr>
        <p:blipFill>
          <a:blip r:embed="rId3"/>
          <a:srcRect/>
          <a:stretch>
            <a:fillRect/>
          </a:stretch>
        </p:blipFill>
        <p:spPr>
          <a:xfrm>
            <a:off x="8548085" y="3133878"/>
            <a:ext cx="1324297" cy="1324297"/>
          </a:xfrm>
          <a:prstGeom prst="rect">
            <a:avLst/>
          </a:prstGeom>
        </p:spPr>
      </p:pic>
      <p:grpSp>
        <p:nvGrpSpPr>
          <p:cNvPr id="5" name="Group 5"/>
          <p:cNvGrpSpPr/>
          <p:nvPr/>
        </p:nvGrpSpPr>
        <p:grpSpPr>
          <a:xfrm>
            <a:off x="14566920" y="3133878"/>
            <a:ext cx="1324297" cy="13242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DBE14"/>
            </a:solidFill>
          </p:spPr>
        </p:sp>
      </p:grpSp>
      <p:grpSp>
        <p:nvGrpSpPr>
          <p:cNvPr id="7" name="Group 7"/>
          <p:cNvGrpSpPr/>
          <p:nvPr/>
        </p:nvGrpSpPr>
        <p:grpSpPr>
          <a:xfrm rot="5400000">
            <a:off x="11076651" y="5897672"/>
            <a:ext cx="2286000" cy="224900"/>
            <a:chOff x="0" y="0"/>
            <a:chExt cx="9194800" cy="812800"/>
          </a:xfrm>
        </p:grpSpPr>
        <p:sp>
          <p:nvSpPr>
            <p:cNvPr id="8" name="Freeform 8"/>
            <p:cNvSpPr/>
            <p:nvPr/>
          </p:nvSpPr>
          <p:spPr>
            <a:xfrm>
              <a:off x="455311" y="304800"/>
              <a:ext cx="7422649" cy="203200"/>
            </a:xfrm>
            <a:custGeom>
              <a:avLst/>
              <a:gdLst/>
              <a:ahLst/>
              <a:cxnLst/>
              <a:rect l="l" t="t" r="r" b="b"/>
              <a:pathLst>
                <a:path w="7422649" h="203200">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grpSp>
        <p:nvGrpSpPr>
          <p:cNvPr id="9" name="Group 9"/>
          <p:cNvGrpSpPr/>
          <p:nvPr/>
        </p:nvGrpSpPr>
        <p:grpSpPr>
          <a:xfrm rot="5400000">
            <a:off x="5057816" y="5897672"/>
            <a:ext cx="2286000" cy="224900"/>
            <a:chOff x="0" y="0"/>
            <a:chExt cx="9194800" cy="812800"/>
          </a:xfrm>
        </p:grpSpPr>
        <p:sp>
          <p:nvSpPr>
            <p:cNvPr id="10" name="Freeform 10"/>
            <p:cNvSpPr/>
            <p:nvPr/>
          </p:nvSpPr>
          <p:spPr>
            <a:xfrm>
              <a:off x="455311" y="304800"/>
              <a:ext cx="7422649" cy="203200"/>
            </a:xfrm>
            <a:custGeom>
              <a:avLst/>
              <a:gdLst/>
              <a:ahLst/>
              <a:cxnLst/>
              <a:rect l="l" t="t" r="r" b="b"/>
              <a:pathLst>
                <a:path w="7422649" h="203200">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sp>
        <p:nvSpPr>
          <p:cNvPr id="11" name="TextBox 11"/>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Обсяги підвищення кваліфікації</a:t>
            </a:r>
          </a:p>
        </p:txBody>
      </p:sp>
      <p:sp>
        <p:nvSpPr>
          <p:cNvPr id="12" name="TextBox 1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13" name="TextBox 13"/>
          <p:cNvSpPr txBox="1"/>
          <p:nvPr/>
        </p:nvSpPr>
        <p:spPr>
          <a:xfrm>
            <a:off x="6522997" y="4819497"/>
            <a:ext cx="5374472" cy="3385542"/>
          </a:xfrm>
          <a:prstGeom prst="rect">
            <a:avLst/>
          </a:prstGeom>
        </p:spPr>
        <p:txBody>
          <a:bodyPr lIns="0" tIns="0" rIns="0" bIns="0" rtlCol="0" anchor="t">
            <a:spAutoFit/>
          </a:bodyPr>
          <a:lstStyle/>
          <a:p>
            <a:pPr algn="ctr">
              <a:lnSpc>
                <a:spcPts val="3335"/>
              </a:lnSpc>
            </a:pPr>
            <a:r>
              <a:rPr lang="en-US" sz="2800" spc="47" dirty="0" err="1">
                <a:solidFill>
                  <a:srgbClr val="202020"/>
                </a:solidFill>
                <a:latin typeface="Didact Gothic"/>
              </a:rPr>
              <a:t>Облік</a:t>
            </a:r>
            <a:r>
              <a:rPr lang="en-US" sz="2800" spc="47" dirty="0">
                <a:solidFill>
                  <a:srgbClr val="202020"/>
                </a:solidFill>
                <a:latin typeface="Didact Gothic"/>
              </a:rPr>
              <a:t> </a:t>
            </a:r>
            <a:r>
              <a:rPr lang="en-US" sz="2800" spc="47" dirty="0" err="1">
                <a:solidFill>
                  <a:srgbClr val="202020"/>
                </a:solidFill>
                <a:latin typeface="Didact Gothic"/>
              </a:rPr>
              <a:t>результатів</a:t>
            </a:r>
            <a:r>
              <a:rPr lang="en-US" sz="2800" spc="47" dirty="0">
                <a:solidFill>
                  <a:srgbClr val="202020"/>
                </a:solidFill>
                <a:latin typeface="Didact Gothic"/>
              </a:rPr>
              <a:t> </a:t>
            </a:r>
            <a:r>
              <a:rPr lang="en-US" sz="2800" spc="47" dirty="0" err="1">
                <a:solidFill>
                  <a:srgbClr val="202020"/>
                </a:solidFill>
                <a:latin typeface="Didact Gothic"/>
              </a:rPr>
              <a:t>підвищення</a:t>
            </a:r>
            <a:endParaRPr lang="en-US" sz="2800" spc="47" dirty="0">
              <a:solidFill>
                <a:srgbClr val="202020"/>
              </a:solidFill>
              <a:latin typeface="Didact Gothic"/>
            </a:endParaRPr>
          </a:p>
          <a:p>
            <a:pPr algn="ctr">
              <a:lnSpc>
                <a:spcPts val="3335"/>
              </a:lnSpc>
            </a:pPr>
            <a:r>
              <a:rPr lang="en-US" sz="2800" spc="47" dirty="0" err="1">
                <a:solidFill>
                  <a:srgbClr val="202020"/>
                </a:solidFill>
                <a:latin typeface="Didact Gothic"/>
              </a:rPr>
              <a:t>кваліфікації</a:t>
            </a:r>
            <a:r>
              <a:rPr lang="en-US" sz="2800" spc="47" dirty="0">
                <a:solidFill>
                  <a:srgbClr val="202020"/>
                </a:solidFill>
                <a:latin typeface="Didact Gothic"/>
              </a:rPr>
              <a:t> </a:t>
            </a:r>
            <a:r>
              <a:rPr lang="en-US" sz="2800" spc="47" dirty="0" err="1">
                <a:solidFill>
                  <a:srgbClr val="202020"/>
                </a:solidFill>
                <a:latin typeface="Didact Gothic"/>
              </a:rPr>
              <a:t>педагогічних</a:t>
            </a:r>
            <a:r>
              <a:rPr lang="en-US" sz="2800" spc="47" dirty="0">
                <a:solidFill>
                  <a:srgbClr val="202020"/>
                </a:solidFill>
                <a:latin typeface="Didact Gothic"/>
              </a:rPr>
              <a:t> </a:t>
            </a:r>
            <a:r>
              <a:rPr lang="en-US" sz="2800" spc="47" dirty="0" err="1">
                <a:solidFill>
                  <a:srgbClr val="202020"/>
                </a:solidFill>
                <a:latin typeface="Didact Gothic"/>
              </a:rPr>
              <a:t>працівників</a:t>
            </a:r>
            <a:r>
              <a:rPr lang="en-US" sz="2800" spc="47" dirty="0">
                <a:solidFill>
                  <a:srgbClr val="202020"/>
                </a:solidFill>
                <a:latin typeface="Didact Gothic"/>
              </a:rPr>
              <a:t> </a:t>
            </a:r>
            <a:r>
              <a:rPr lang="en-US" sz="2800" spc="47" dirty="0" err="1">
                <a:solidFill>
                  <a:srgbClr val="202020"/>
                </a:solidFill>
                <a:latin typeface="Didact Gothic"/>
              </a:rPr>
              <a:t>закладу</a:t>
            </a:r>
            <a:r>
              <a:rPr lang="en-US" sz="2800" spc="47" dirty="0">
                <a:solidFill>
                  <a:srgbClr val="202020"/>
                </a:solidFill>
                <a:latin typeface="Didact Gothic"/>
              </a:rPr>
              <a:t> </a:t>
            </a:r>
            <a:r>
              <a:rPr lang="en-US" sz="2800" spc="47" dirty="0" err="1">
                <a:solidFill>
                  <a:srgbClr val="202020"/>
                </a:solidFill>
                <a:latin typeface="Didact Gothic"/>
              </a:rPr>
              <a:t>освіти</a:t>
            </a:r>
            <a:r>
              <a:rPr lang="en-US" sz="2800" spc="47" dirty="0">
                <a:solidFill>
                  <a:srgbClr val="202020"/>
                </a:solidFill>
                <a:latin typeface="Didact Gothic"/>
              </a:rPr>
              <a:t> </a:t>
            </a:r>
            <a:r>
              <a:rPr lang="en-US" sz="2800" spc="47" dirty="0" err="1">
                <a:solidFill>
                  <a:srgbClr val="202020"/>
                </a:solidFill>
                <a:latin typeface="Didact Gothic"/>
              </a:rPr>
              <a:t>здійснювати</a:t>
            </a:r>
            <a:r>
              <a:rPr lang="en-US" sz="2800" spc="47" dirty="0">
                <a:solidFill>
                  <a:srgbClr val="202020"/>
                </a:solidFill>
                <a:latin typeface="Didact Gothic"/>
              </a:rPr>
              <a:t> </a:t>
            </a:r>
            <a:r>
              <a:rPr lang="en-US" sz="2800" spc="47" dirty="0" err="1">
                <a:solidFill>
                  <a:srgbClr val="202020"/>
                </a:solidFill>
                <a:latin typeface="Didact Gothic"/>
              </a:rPr>
              <a:t>на</a:t>
            </a:r>
            <a:endParaRPr lang="en-US" sz="2800" spc="47" dirty="0">
              <a:solidFill>
                <a:srgbClr val="202020"/>
              </a:solidFill>
              <a:latin typeface="Didact Gothic"/>
            </a:endParaRPr>
          </a:p>
          <a:p>
            <a:pPr algn="ctr">
              <a:lnSpc>
                <a:spcPts val="3335"/>
              </a:lnSpc>
            </a:pPr>
            <a:r>
              <a:rPr lang="en-US" sz="2800" spc="47" dirty="0" err="1">
                <a:solidFill>
                  <a:srgbClr val="202020"/>
                </a:solidFill>
                <a:latin typeface="Didact Gothic"/>
              </a:rPr>
              <a:t>підставі</a:t>
            </a:r>
            <a:r>
              <a:rPr lang="en-US" sz="2800" spc="47" dirty="0">
                <a:solidFill>
                  <a:srgbClr val="202020"/>
                </a:solidFill>
                <a:latin typeface="Didact Gothic"/>
              </a:rPr>
              <a:t> </a:t>
            </a:r>
            <a:r>
              <a:rPr lang="en-US" sz="2800" spc="47" dirty="0" err="1">
                <a:solidFill>
                  <a:srgbClr val="202020"/>
                </a:solidFill>
                <a:latin typeface="Didact Gothic"/>
              </a:rPr>
              <a:t>отриманих</a:t>
            </a:r>
            <a:r>
              <a:rPr lang="en-US" sz="2800" spc="47" dirty="0">
                <a:solidFill>
                  <a:srgbClr val="202020"/>
                </a:solidFill>
                <a:latin typeface="Didact Gothic"/>
              </a:rPr>
              <a:t> </a:t>
            </a:r>
            <a:r>
              <a:rPr lang="en-US" sz="2800" spc="47" dirty="0" err="1">
                <a:solidFill>
                  <a:srgbClr val="202020"/>
                </a:solidFill>
                <a:latin typeface="Didact Gothic"/>
              </a:rPr>
              <a:t>закладом</a:t>
            </a:r>
            <a:r>
              <a:rPr lang="en-US" sz="2800" spc="47" dirty="0">
                <a:solidFill>
                  <a:srgbClr val="202020"/>
                </a:solidFill>
                <a:latin typeface="Didact Gothic"/>
              </a:rPr>
              <a:t> </a:t>
            </a:r>
            <a:r>
              <a:rPr lang="en-US" sz="2800" spc="47" dirty="0" err="1">
                <a:solidFill>
                  <a:srgbClr val="202020"/>
                </a:solidFill>
                <a:latin typeface="Didact Gothic"/>
              </a:rPr>
              <a:t>освіти</a:t>
            </a:r>
            <a:r>
              <a:rPr lang="en-US" sz="2800" spc="47" dirty="0">
                <a:solidFill>
                  <a:srgbClr val="202020"/>
                </a:solidFill>
                <a:latin typeface="Didact Gothic"/>
              </a:rPr>
              <a:t> </a:t>
            </a:r>
            <a:r>
              <a:rPr lang="en-US" sz="2800" spc="47" dirty="0" err="1">
                <a:solidFill>
                  <a:srgbClr val="202020"/>
                </a:solidFill>
                <a:latin typeface="Didact Gothic"/>
              </a:rPr>
              <a:t>копій</a:t>
            </a:r>
            <a:r>
              <a:rPr lang="en-US" sz="2800" spc="47" dirty="0">
                <a:solidFill>
                  <a:srgbClr val="202020"/>
                </a:solidFill>
                <a:latin typeface="Didact Gothic"/>
              </a:rPr>
              <a:t> </a:t>
            </a:r>
            <a:r>
              <a:rPr lang="en-US" sz="2800" spc="47" dirty="0" err="1">
                <a:solidFill>
                  <a:srgbClr val="202020"/>
                </a:solidFill>
                <a:latin typeface="Didact Gothic"/>
              </a:rPr>
              <a:t>документів</a:t>
            </a:r>
            <a:r>
              <a:rPr lang="en-US" sz="2800" spc="47" dirty="0">
                <a:solidFill>
                  <a:srgbClr val="202020"/>
                </a:solidFill>
                <a:latin typeface="Didact Gothic"/>
              </a:rPr>
              <a:t> </a:t>
            </a:r>
            <a:r>
              <a:rPr lang="en-US" sz="2800" spc="47" dirty="0" err="1">
                <a:solidFill>
                  <a:srgbClr val="202020"/>
                </a:solidFill>
                <a:latin typeface="Didact Gothic"/>
              </a:rPr>
              <a:t>про</a:t>
            </a:r>
            <a:r>
              <a:rPr lang="en-US" sz="2800" spc="47" dirty="0">
                <a:solidFill>
                  <a:srgbClr val="202020"/>
                </a:solidFill>
                <a:latin typeface="Didact Gothic"/>
              </a:rPr>
              <a:t> </a:t>
            </a:r>
            <a:r>
              <a:rPr lang="en-US" sz="2800" spc="47" dirty="0" err="1">
                <a:solidFill>
                  <a:srgbClr val="202020"/>
                </a:solidFill>
                <a:latin typeface="Didact Gothic"/>
              </a:rPr>
              <a:t>підвищення</a:t>
            </a:r>
            <a:endParaRPr lang="en-US" sz="2800" spc="47" dirty="0">
              <a:solidFill>
                <a:srgbClr val="202020"/>
              </a:solidFill>
              <a:latin typeface="Didact Gothic"/>
            </a:endParaRPr>
          </a:p>
          <a:p>
            <a:pPr algn="ctr">
              <a:lnSpc>
                <a:spcPts val="3335"/>
              </a:lnSpc>
            </a:pPr>
            <a:r>
              <a:rPr lang="en-US" sz="2800" spc="47" dirty="0" err="1">
                <a:solidFill>
                  <a:srgbClr val="202020"/>
                </a:solidFill>
                <a:latin typeface="Didact Gothic"/>
              </a:rPr>
              <a:t>кваліфікації</a:t>
            </a:r>
            <a:r>
              <a:rPr lang="en-US" sz="2800" spc="47" dirty="0">
                <a:solidFill>
                  <a:srgbClr val="202020"/>
                </a:solidFill>
                <a:latin typeface="Didact Gothic"/>
              </a:rPr>
              <a:t>.</a:t>
            </a:r>
          </a:p>
        </p:txBody>
      </p:sp>
      <p:sp>
        <p:nvSpPr>
          <p:cNvPr id="14" name="TextBox 14"/>
          <p:cNvSpPr txBox="1"/>
          <p:nvPr/>
        </p:nvSpPr>
        <p:spPr>
          <a:xfrm>
            <a:off x="12541833" y="4819497"/>
            <a:ext cx="5374472" cy="2539157"/>
          </a:xfrm>
          <a:prstGeom prst="rect">
            <a:avLst/>
          </a:prstGeom>
        </p:spPr>
        <p:txBody>
          <a:bodyPr lIns="0" tIns="0" rIns="0" bIns="0" rtlCol="0" anchor="t">
            <a:spAutoFit/>
          </a:bodyPr>
          <a:lstStyle/>
          <a:p>
            <a:pPr algn="ctr">
              <a:lnSpc>
                <a:spcPts val="3335"/>
              </a:lnSpc>
            </a:pPr>
            <a:r>
              <a:rPr lang="en-US" sz="2800" spc="47" dirty="0" err="1">
                <a:solidFill>
                  <a:srgbClr val="202020"/>
                </a:solidFill>
                <a:latin typeface="Didact Gothic"/>
              </a:rPr>
              <a:t>Педагогічним</a:t>
            </a:r>
            <a:r>
              <a:rPr lang="en-US" sz="2800" spc="47" dirty="0">
                <a:solidFill>
                  <a:srgbClr val="202020"/>
                </a:solidFill>
                <a:latin typeface="Didact Gothic"/>
              </a:rPr>
              <a:t> </a:t>
            </a:r>
            <a:r>
              <a:rPr lang="en-US" sz="2800" spc="47" dirty="0" err="1">
                <a:solidFill>
                  <a:srgbClr val="202020"/>
                </a:solidFill>
                <a:latin typeface="Didact Gothic"/>
              </a:rPr>
              <a:t>працівникам</a:t>
            </a:r>
            <a:r>
              <a:rPr lang="en-US" sz="2800" spc="47" dirty="0">
                <a:solidFill>
                  <a:srgbClr val="202020"/>
                </a:solidFill>
                <a:latin typeface="Didact Gothic"/>
              </a:rPr>
              <a:t> </a:t>
            </a:r>
            <a:r>
              <a:rPr lang="en-US" sz="2800" spc="47" dirty="0" err="1">
                <a:solidFill>
                  <a:srgbClr val="202020"/>
                </a:solidFill>
                <a:latin typeface="Didact Gothic"/>
              </a:rPr>
              <a:t>також</a:t>
            </a:r>
            <a:r>
              <a:rPr lang="en-US" sz="2800" spc="47" dirty="0">
                <a:solidFill>
                  <a:srgbClr val="202020"/>
                </a:solidFill>
                <a:latin typeface="Didact Gothic"/>
              </a:rPr>
              <a:t> </a:t>
            </a:r>
            <a:r>
              <a:rPr lang="en-US" sz="2800" spc="47" dirty="0" err="1">
                <a:solidFill>
                  <a:srgbClr val="202020"/>
                </a:solidFill>
                <a:latin typeface="Didact Gothic"/>
              </a:rPr>
              <a:t>рекомендується</a:t>
            </a:r>
            <a:r>
              <a:rPr lang="en-US" sz="2800" spc="47" dirty="0">
                <a:solidFill>
                  <a:srgbClr val="202020"/>
                </a:solidFill>
                <a:latin typeface="Didact Gothic"/>
              </a:rPr>
              <a:t> </a:t>
            </a:r>
            <a:r>
              <a:rPr lang="en-US" sz="2800" spc="47" dirty="0" err="1">
                <a:solidFill>
                  <a:srgbClr val="202020"/>
                </a:solidFill>
                <a:latin typeface="Didact Gothic"/>
              </a:rPr>
              <a:t>самостійно</a:t>
            </a:r>
            <a:r>
              <a:rPr lang="en-US" sz="2800" spc="47" dirty="0">
                <a:solidFill>
                  <a:srgbClr val="202020"/>
                </a:solidFill>
                <a:latin typeface="Didact Gothic"/>
              </a:rPr>
              <a:t> у </a:t>
            </a:r>
            <a:r>
              <a:rPr lang="en-US" sz="2800" spc="47" dirty="0" err="1">
                <a:solidFill>
                  <a:srgbClr val="202020"/>
                </a:solidFill>
                <a:latin typeface="Didact Gothic"/>
              </a:rPr>
              <a:t>довільній</a:t>
            </a:r>
            <a:r>
              <a:rPr lang="en-US" sz="2800" spc="47" dirty="0">
                <a:solidFill>
                  <a:srgbClr val="202020"/>
                </a:solidFill>
                <a:latin typeface="Didact Gothic"/>
              </a:rPr>
              <a:t> </a:t>
            </a:r>
            <a:r>
              <a:rPr lang="en-US" sz="2800" spc="47" dirty="0" err="1">
                <a:solidFill>
                  <a:srgbClr val="202020"/>
                </a:solidFill>
                <a:latin typeface="Didact Gothic"/>
              </a:rPr>
              <a:t>формі</a:t>
            </a:r>
            <a:r>
              <a:rPr lang="en-US" sz="2800" spc="47" dirty="0">
                <a:solidFill>
                  <a:srgbClr val="202020"/>
                </a:solidFill>
                <a:latin typeface="Didact Gothic"/>
              </a:rPr>
              <a:t> </a:t>
            </a:r>
            <a:r>
              <a:rPr lang="en-US" sz="2800" spc="47" dirty="0" err="1">
                <a:solidFill>
                  <a:srgbClr val="202020"/>
                </a:solidFill>
                <a:latin typeface="Didact Gothic"/>
              </a:rPr>
              <a:t>обліковувати</a:t>
            </a:r>
            <a:r>
              <a:rPr lang="en-US" sz="2800" spc="47" dirty="0">
                <a:solidFill>
                  <a:srgbClr val="202020"/>
                </a:solidFill>
                <a:latin typeface="Didact Gothic"/>
              </a:rPr>
              <a:t> </a:t>
            </a:r>
            <a:r>
              <a:rPr lang="en-US" sz="2800" spc="47" dirty="0" err="1">
                <a:solidFill>
                  <a:srgbClr val="202020"/>
                </a:solidFill>
                <a:latin typeface="Didact Gothic"/>
              </a:rPr>
              <a:t>власні</a:t>
            </a:r>
            <a:r>
              <a:rPr lang="en-US" sz="2800" spc="47" dirty="0">
                <a:solidFill>
                  <a:srgbClr val="202020"/>
                </a:solidFill>
                <a:latin typeface="Didact Gothic"/>
              </a:rPr>
              <a:t> </a:t>
            </a:r>
            <a:r>
              <a:rPr lang="en-US" sz="2800" spc="47" dirty="0" err="1">
                <a:solidFill>
                  <a:srgbClr val="202020"/>
                </a:solidFill>
                <a:latin typeface="Didact Gothic"/>
              </a:rPr>
              <a:t>результати</a:t>
            </a:r>
            <a:r>
              <a:rPr lang="en-US" sz="2800" spc="47" dirty="0">
                <a:solidFill>
                  <a:srgbClr val="202020"/>
                </a:solidFill>
                <a:latin typeface="Didact Gothic"/>
              </a:rPr>
              <a:t> </a:t>
            </a: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з </a:t>
            </a:r>
            <a:r>
              <a:rPr lang="en-US" sz="2800" spc="47" dirty="0" err="1">
                <a:solidFill>
                  <a:srgbClr val="202020"/>
                </a:solidFill>
                <a:latin typeface="Didact Gothic"/>
              </a:rPr>
              <a:t>метою</a:t>
            </a:r>
            <a:r>
              <a:rPr lang="en-US" sz="2800" spc="47" dirty="0">
                <a:solidFill>
                  <a:srgbClr val="202020"/>
                </a:solidFill>
                <a:latin typeface="Didact Gothic"/>
              </a:rPr>
              <a:t> </a:t>
            </a:r>
            <a:r>
              <a:rPr lang="en-US" sz="2800" spc="47" dirty="0" err="1">
                <a:solidFill>
                  <a:srgbClr val="202020"/>
                </a:solidFill>
                <a:latin typeface="Didact Gothic"/>
              </a:rPr>
              <a:t>уникнення</a:t>
            </a:r>
            <a:r>
              <a:rPr lang="en-US" sz="2800" spc="47" dirty="0">
                <a:solidFill>
                  <a:srgbClr val="202020"/>
                </a:solidFill>
                <a:latin typeface="Didact Gothic"/>
              </a:rPr>
              <a:t> </a:t>
            </a:r>
            <a:r>
              <a:rPr lang="en-US" sz="2800" spc="47" dirty="0" err="1">
                <a:solidFill>
                  <a:srgbClr val="202020"/>
                </a:solidFill>
                <a:latin typeface="Didact Gothic"/>
              </a:rPr>
              <a:t>непорозумінь</a:t>
            </a:r>
            <a:r>
              <a:rPr lang="en-US" sz="2382" spc="47" dirty="0">
                <a:solidFill>
                  <a:srgbClr val="202020"/>
                </a:solidFill>
                <a:latin typeface="Didact Gothic"/>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504162" y="4819497"/>
            <a:ext cx="5374472" cy="3808735"/>
          </a:xfrm>
          <a:prstGeom prst="rect">
            <a:avLst/>
          </a:prstGeom>
        </p:spPr>
        <p:txBody>
          <a:bodyPr lIns="0" tIns="0" rIns="0" bIns="0" rtlCol="0" anchor="t">
            <a:spAutoFit/>
          </a:bodyPr>
          <a:lstStyle/>
          <a:p>
            <a:pPr algn="ctr">
              <a:lnSpc>
                <a:spcPts val="3335"/>
              </a:lnSpc>
            </a:pP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a:t>
            </a:r>
            <a:r>
              <a:rPr lang="en-US" sz="2800" spc="47" dirty="0" err="1">
                <a:solidFill>
                  <a:srgbClr val="202020"/>
                </a:solidFill>
                <a:latin typeface="Didact Gothic"/>
              </a:rPr>
              <a:t>керівників</a:t>
            </a:r>
            <a:endParaRPr lang="en-US" sz="2800" spc="47" dirty="0">
              <a:solidFill>
                <a:srgbClr val="202020"/>
              </a:solidFill>
              <a:latin typeface="Didact Gothic"/>
            </a:endParaRPr>
          </a:p>
          <a:p>
            <a:pPr algn="ctr">
              <a:lnSpc>
                <a:spcPts val="3335"/>
              </a:lnSpc>
            </a:pPr>
            <a:r>
              <a:rPr lang="en-US" sz="2800" spc="47" dirty="0" err="1">
                <a:solidFill>
                  <a:srgbClr val="202020"/>
                </a:solidFill>
                <a:latin typeface="Didact Gothic"/>
              </a:rPr>
              <a:t>закладів</a:t>
            </a:r>
            <a:r>
              <a:rPr lang="en-US" sz="2800" spc="47" dirty="0">
                <a:solidFill>
                  <a:srgbClr val="202020"/>
                </a:solidFill>
                <a:latin typeface="Didact Gothic"/>
              </a:rPr>
              <a:t> </a:t>
            </a:r>
            <a:r>
              <a:rPr lang="en-US" sz="2800" spc="47" dirty="0" err="1">
                <a:solidFill>
                  <a:srgbClr val="202020"/>
                </a:solidFill>
                <a:latin typeface="Didact Gothic"/>
              </a:rPr>
              <a:t>освіти</a:t>
            </a:r>
            <a:r>
              <a:rPr lang="en-US" sz="2800" spc="47" dirty="0">
                <a:solidFill>
                  <a:srgbClr val="202020"/>
                </a:solidFill>
                <a:latin typeface="Didact Gothic"/>
              </a:rPr>
              <a:t> </a:t>
            </a:r>
            <a:r>
              <a:rPr lang="en-US" sz="2800" spc="47" dirty="0" err="1">
                <a:solidFill>
                  <a:srgbClr val="202020"/>
                </a:solidFill>
                <a:latin typeface="Didact Gothic"/>
              </a:rPr>
              <a:t>грунтується</a:t>
            </a:r>
            <a:r>
              <a:rPr lang="en-US" sz="2800" spc="47" dirty="0">
                <a:solidFill>
                  <a:srgbClr val="202020"/>
                </a:solidFill>
                <a:latin typeface="Didact Gothic"/>
              </a:rPr>
              <a:t> </a:t>
            </a:r>
            <a:r>
              <a:rPr lang="en-US" sz="2800" spc="47" dirty="0" err="1">
                <a:solidFill>
                  <a:srgbClr val="202020"/>
                </a:solidFill>
                <a:latin typeface="Didact Gothic"/>
              </a:rPr>
              <a:t>на</a:t>
            </a:r>
            <a:r>
              <a:rPr lang="en-US" sz="2800" spc="47" dirty="0">
                <a:solidFill>
                  <a:srgbClr val="202020"/>
                </a:solidFill>
                <a:latin typeface="Didact Gothic"/>
              </a:rPr>
              <a:t> </a:t>
            </a:r>
            <a:r>
              <a:rPr lang="en-US" sz="2800" spc="47" dirty="0" err="1">
                <a:solidFill>
                  <a:srgbClr val="202020"/>
                </a:solidFill>
                <a:latin typeface="Didact Gothic"/>
              </a:rPr>
              <a:t>тих</a:t>
            </a:r>
            <a:r>
              <a:rPr lang="en-US" sz="2800" spc="47" dirty="0">
                <a:solidFill>
                  <a:srgbClr val="202020"/>
                </a:solidFill>
                <a:latin typeface="Didact Gothic"/>
              </a:rPr>
              <a:t> </a:t>
            </a:r>
            <a:r>
              <a:rPr lang="en-US" sz="2800" spc="47" dirty="0" err="1">
                <a:solidFill>
                  <a:srgbClr val="202020"/>
                </a:solidFill>
                <a:latin typeface="Didact Gothic"/>
              </a:rPr>
              <a:t>же</a:t>
            </a:r>
            <a:r>
              <a:rPr lang="en-US" sz="2800" spc="47" dirty="0">
                <a:solidFill>
                  <a:srgbClr val="202020"/>
                </a:solidFill>
                <a:latin typeface="Didact Gothic"/>
              </a:rPr>
              <a:t> </a:t>
            </a:r>
            <a:r>
              <a:rPr lang="en-US" sz="2800" spc="47" dirty="0" err="1">
                <a:solidFill>
                  <a:srgbClr val="202020"/>
                </a:solidFill>
                <a:latin typeface="Didact Gothic"/>
              </a:rPr>
              <a:t>засадах</a:t>
            </a:r>
            <a:r>
              <a:rPr lang="en-US" sz="2800" spc="47" dirty="0">
                <a:solidFill>
                  <a:srgbClr val="202020"/>
                </a:solidFill>
                <a:latin typeface="Didact Gothic"/>
              </a:rPr>
              <a:t>, </a:t>
            </a:r>
            <a:r>
              <a:rPr lang="en-US" sz="2800" spc="47" dirty="0" err="1">
                <a:solidFill>
                  <a:srgbClr val="202020"/>
                </a:solidFill>
                <a:latin typeface="Didact Gothic"/>
              </a:rPr>
              <a:t>що</a:t>
            </a:r>
            <a:r>
              <a:rPr lang="en-US" sz="2800" spc="47" dirty="0">
                <a:solidFill>
                  <a:srgbClr val="202020"/>
                </a:solidFill>
                <a:latin typeface="Didact Gothic"/>
              </a:rPr>
              <a:t> і </a:t>
            </a: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a:t>
            </a:r>
            <a:r>
              <a:rPr lang="en-US" sz="2800" spc="47" dirty="0" err="1">
                <a:solidFill>
                  <a:srgbClr val="202020"/>
                </a:solidFill>
                <a:latin typeface="Didact Gothic"/>
              </a:rPr>
              <a:t>інших</a:t>
            </a:r>
            <a:r>
              <a:rPr lang="en-US" sz="2800" spc="47" dirty="0">
                <a:solidFill>
                  <a:srgbClr val="202020"/>
                </a:solidFill>
                <a:latin typeface="Didact Gothic"/>
              </a:rPr>
              <a:t> </a:t>
            </a:r>
            <a:r>
              <a:rPr lang="en-US" sz="2800" spc="47" dirty="0" err="1">
                <a:solidFill>
                  <a:srgbClr val="202020"/>
                </a:solidFill>
                <a:latin typeface="Didact Gothic"/>
              </a:rPr>
              <a:t>педагогічних</a:t>
            </a:r>
            <a:r>
              <a:rPr lang="en-US" sz="2800" spc="47" dirty="0">
                <a:solidFill>
                  <a:srgbClr val="202020"/>
                </a:solidFill>
                <a:latin typeface="Didact Gothic"/>
              </a:rPr>
              <a:t> </a:t>
            </a:r>
            <a:r>
              <a:rPr lang="en-US" sz="2800" spc="47" dirty="0" err="1">
                <a:solidFill>
                  <a:srgbClr val="202020"/>
                </a:solidFill>
                <a:latin typeface="Didact Gothic"/>
              </a:rPr>
              <a:t>працівників</a:t>
            </a:r>
            <a:r>
              <a:rPr lang="en-US" sz="2800" spc="47" dirty="0">
                <a:solidFill>
                  <a:srgbClr val="202020"/>
                </a:solidFill>
                <a:latin typeface="Didact Gothic"/>
              </a:rPr>
              <a:t>, </a:t>
            </a:r>
            <a:r>
              <a:rPr lang="en-US" sz="2800" b="1" spc="47" dirty="0" err="1">
                <a:solidFill>
                  <a:srgbClr val="DC3C4D"/>
                </a:solidFill>
                <a:latin typeface="Didact Gothic"/>
              </a:rPr>
              <a:t>але</a:t>
            </a:r>
            <a:r>
              <a:rPr lang="en-US" sz="2800" b="1" spc="47" dirty="0">
                <a:solidFill>
                  <a:srgbClr val="DC3C4D"/>
                </a:solidFill>
                <a:latin typeface="Didact Gothic"/>
              </a:rPr>
              <a:t> є </a:t>
            </a:r>
            <a:r>
              <a:rPr lang="en-US" sz="2800" b="1" spc="47" dirty="0" err="1">
                <a:solidFill>
                  <a:srgbClr val="DC3C4D"/>
                </a:solidFill>
                <a:latin typeface="Didact Gothic"/>
              </a:rPr>
              <a:t>особливість</a:t>
            </a:r>
            <a:r>
              <a:rPr lang="en-US" sz="2800" b="1" spc="47" dirty="0">
                <a:solidFill>
                  <a:srgbClr val="DC3C4D"/>
                </a:solidFill>
                <a:latin typeface="Didact Gothic"/>
              </a:rPr>
              <a:t>, </a:t>
            </a:r>
            <a:r>
              <a:rPr lang="en-US" sz="2800" b="1" spc="47" dirty="0" err="1">
                <a:solidFill>
                  <a:srgbClr val="DC3C4D"/>
                </a:solidFill>
                <a:latin typeface="Didact Gothic"/>
              </a:rPr>
              <a:t>пов'язана</a:t>
            </a:r>
            <a:r>
              <a:rPr lang="en-US" sz="2800" b="1" spc="47" dirty="0">
                <a:solidFill>
                  <a:srgbClr val="DC3C4D"/>
                </a:solidFill>
                <a:latin typeface="Didact Gothic"/>
              </a:rPr>
              <a:t> з </a:t>
            </a:r>
            <a:r>
              <a:rPr lang="en-US" sz="2800" b="1" spc="47" dirty="0" err="1">
                <a:solidFill>
                  <a:srgbClr val="DC3C4D"/>
                </a:solidFill>
                <a:latin typeface="Didact Gothic"/>
              </a:rPr>
              <a:t>їхніми</a:t>
            </a:r>
            <a:r>
              <a:rPr lang="en-US" sz="2800" b="1" spc="47" dirty="0">
                <a:solidFill>
                  <a:srgbClr val="DC3C4D"/>
                </a:solidFill>
                <a:latin typeface="Didact Gothic"/>
              </a:rPr>
              <a:t> </a:t>
            </a:r>
            <a:r>
              <a:rPr lang="en-US" sz="2800" b="1" spc="47" dirty="0" err="1">
                <a:solidFill>
                  <a:srgbClr val="DC3C4D"/>
                </a:solidFill>
                <a:latin typeface="Didact Gothic"/>
              </a:rPr>
              <a:t>управлінськими</a:t>
            </a:r>
            <a:r>
              <a:rPr lang="en-US" sz="2800" b="1" spc="47" dirty="0">
                <a:solidFill>
                  <a:srgbClr val="DC3C4D"/>
                </a:solidFill>
                <a:latin typeface="Didact Gothic"/>
              </a:rPr>
              <a:t> </a:t>
            </a:r>
            <a:r>
              <a:rPr lang="en-US" sz="2800" b="1" spc="47" dirty="0" err="1">
                <a:solidFill>
                  <a:srgbClr val="DC3C4D"/>
                </a:solidFill>
                <a:latin typeface="Didact Gothic"/>
              </a:rPr>
              <a:t>повноваженнями</a:t>
            </a:r>
            <a:r>
              <a:rPr lang="en-US" sz="2800" b="1" spc="47" dirty="0">
                <a:solidFill>
                  <a:srgbClr val="DC3C4D"/>
                </a:solidFill>
                <a:latin typeface="Didact Gothic"/>
              </a:rPr>
              <a:t>.</a:t>
            </a:r>
          </a:p>
        </p:txBody>
      </p:sp>
      <p:pic>
        <p:nvPicPr>
          <p:cNvPr id="3" name="Picture 3"/>
          <p:cNvPicPr>
            <a:picLocks noChangeAspect="1"/>
          </p:cNvPicPr>
          <p:nvPr/>
        </p:nvPicPr>
        <p:blipFill>
          <a:blip r:embed="rId2"/>
          <a:srcRect/>
          <a:stretch>
            <a:fillRect/>
          </a:stretch>
        </p:blipFill>
        <p:spPr>
          <a:xfrm>
            <a:off x="2445419" y="3150754"/>
            <a:ext cx="1491959" cy="1290545"/>
          </a:xfrm>
          <a:prstGeom prst="rect">
            <a:avLst/>
          </a:prstGeom>
        </p:spPr>
      </p:pic>
      <p:pic>
        <p:nvPicPr>
          <p:cNvPr id="4" name="Picture 4"/>
          <p:cNvPicPr>
            <a:picLocks noChangeAspect="1"/>
          </p:cNvPicPr>
          <p:nvPr/>
        </p:nvPicPr>
        <p:blipFill>
          <a:blip r:embed="rId3"/>
          <a:srcRect/>
          <a:stretch>
            <a:fillRect/>
          </a:stretch>
        </p:blipFill>
        <p:spPr>
          <a:xfrm>
            <a:off x="8548085" y="3133878"/>
            <a:ext cx="1324297" cy="1324297"/>
          </a:xfrm>
          <a:prstGeom prst="rect">
            <a:avLst/>
          </a:prstGeom>
        </p:spPr>
      </p:pic>
      <p:grpSp>
        <p:nvGrpSpPr>
          <p:cNvPr id="5" name="Group 5"/>
          <p:cNvGrpSpPr/>
          <p:nvPr/>
        </p:nvGrpSpPr>
        <p:grpSpPr>
          <a:xfrm>
            <a:off x="14566920" y="3133878"/>
            <a:ext cx="1324297" cy="1324297"/>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DBE14"/>
            </a:solidFill>
          </p:spPr>
        </p:sp>
      </p:grpSp>
      <p:grpSp>
        <p:nvGrpSpPr>
          <p:cNvPr id="7" name="Group 7"/>
          <p:cNvGrpSpPr/>
          <p:nvPr/>
        </p:nvGrpSpPr>
        <p:grpSpPr>
          <a:xfrm rot="5400000">
            <a:off x="11076651" y="5897672"/>
            <a:ext cx="2286000" cy="224900"/>
            <a:chOff x="0" y="0"/>
            <a:chExt cx="9194800" cy="812800"/>
          </a:xfrm>
        </p:grpSpPr>
        <p:sp>
          <p:nvSpPr>
            <p:cNvPr id="8" name="Freeform 8"/>
            <p:cNvSpPr/>
            <p:nvPr/>
          </p:nvSpPr>
          <p:spPr>
            <a:xfrm>
              <a:off x="455311" y="304800"/>
              <a:ext cx="7422649" cy="203200"/>
            </a:xfrm>
            <a:custGeom>
              <a:avLst/>
              <a:gdLst/>
              <a:ahLst/>
              <a:cxnLst/>
              <a:rect l="l" t="t" r="r" b="b"/>
              <a:pathLst>
                <a:path w="7422649" h="203200">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grpSp>
        <p:nvGrpSpPr>
          <p:cNvPr id="9" name="Group 9"/>
          <p:cNvGrpSpPr/>
          <p:nvPr/>
        </p:nvGrpSpPr>
        <p:grpSpPr>
          <a:xfrm rot="5400000">
            <a:off x="5057816" y="5897672"/>
            <a:ext cx="2286000" cy="224900"/>
            <a:chOff x="0" y="0"/>
            <a:chExt cx="9194800" cy="812800"/>
          </a:xfrm>
        </p:grpSpPr>
        <p:sp>
          <p:nvSpPr>
            <p:cNvPr id="10" name="Freeform 10"/>
            <p:cNvSpPr/>
            <p:nvPr/>
          </p:nvSpPr>
          <p:spPr>
            <a:xfrm>
              <a:off x="455311" y="304800"/>
              <a:ext cx="7422649" cy="203200"/>
            </a:xfrm>
            <a:custGeom>
              <a:avLst/>
              <a:gdLst/>
              <a:ahLst/>
              <a:cxnLst/>
              <a:rect l="l" t="t" r="r" b="b"/>
              <a:pathLst>
                <a:path w="7422649" h="203200">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sp>
        <p:nvSpPr>
          <p:cNvPr id="11" name="TextBox 11"/>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Обсяги підвищення кваліфікації</a:t>
            </a:r>
          </a:p>
        </p:txBody>
      </p:sp>
      <p:sp>
        <p:nvSpPr>
          <p:cNvPr id="12" name="TextBox 1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13" name="TextBox 13"/>
          <p:cNvSpPr txBox="1"/>
          <p:nvPr/>
        </p:nvSpPr>
        <p:spPr>
          <a:xfrm>
            <a:off x="6522997" y="4819497"/>
            <a:ext cx="5374472" cy="4655121"/>
          </a:xfrm>
          <a:prstGeom prst="rect">
            <a:avLst/>
          </a:prstGeom>
        </p:spPr>
        <p:txBody>
          <a:bodyPr lIns="0" tIns="0" rIns="0" bIns="0" rtlCol="0" anchor="t">
            <a:spAutoFit/>
          </a:bodyPr>
          <a:lstStyle/>
          <a:p>
            <a:pPr algn="ctr">
              <a:lnSpc>
                <a:spcPts val="3335"/>
              </a:lnSpc>
            </a:pPr>
            <a:r>
              <a:rPr lang="en-US" sz="2382" spc="47" dirty="0">
                <a:solidFill>
                  <a:srgbClr val="202020"/>
                </a:solidFill>
                <a:latin typeface="Didact Gothic"/>
              </a:rPr>
              <a:t> </a:t>
            </a:r>
            <a:r>
              <a:rPr lang="en-US" sz="2800" spc="47" dirty="0" err="1">
                <a:solidFill>
                  <a:srgbClr val="202020"/>
                </a:solidFill>
                <a:latin typeface="Didact Gothic"/>
              </a:rPr>
              <a:t>Зокрема</a:t>
            </a:r>
            <a:r>
              <a:rPr lang="en-US" sz="2800" spc="47" dirty="0">
                <a:solidFill>
                  <a:srgbClr val="202020"/>
                </a:solidFill>
                <a:latin typeface="Didact Gothic"/>
              </a:rPr>
              <a:t> </a:t>
            </a:r>
            <a:r>
              <a:rPr lang="en-US" sz="2800" spc="47" dirty="0" err="1">
                <a:solidFill>
                  <a:srgbClr val="202020"/>
                </a:solidFill>
                <a:latin typeface="Didact Gothic"/>
              </a:rPr>
              <a:t>частина</a:t>
            </a:r>
            <a:r>
              <a:rPr lang="en-US" sz="2800" spc="47" dirty="0">
                <a:solidFill>
                  <a:srgbClr val="202020"/>
                </a:solidFill>
                <a:latin typeface="Didact Gothic"/>
              </a:rPr>
              <a:t> </a:t>
            </a:r>
            <a:r>
              <a:rPr lang="en-US" sz="2800" spc="47" dirty="0" err="1">
                <a:solidFill>
                  <a:srgbClr val="202020"/>
                </a:solidFill>
                <a:latin typeface="Didact Gothic"/>
              </a:rPr>
              <a:t>четверта</a:t>
            </a:r>
            <a:r>
              <a:rPr lang="en-US" sz="2800" spc="47" dirty="0">
                <a:solidFill>
                  <a:srgbClr val="202020"/>
                </a:solidFill>
                <a:latin typeface="Didact Gothic"/>
              </a:rPr>
              <a:t> </a:t>
            </a:r>
            <a:r>
              <a:rPr lang="en-US" sz="2800" spc="47" dirty="0" err="1">
                <a:solidFill>
                  <a:srgbClr val="202020"/>
                </a:solidFill>
                <a:latin typeface="Didact Gothic"/>
              </a:rPr>
              <a:t>статті</a:t>
            </a:r>
            <a:r>
              <a:rPr lang="en-US" sz="2800" spc="47" dirty="0">
                <a:solidFill>
                  <a:srgbClr val="202020"/>
                </a:solidFill>
                <a:latin typeface="Didact Gothic"/>
              </a:rPr>
              <a:t> 38 </a:t>
            </a:r>
            <a:r>
              <a:rPr lang="en-US" sz="2800" spc="47" dirty="0" err="1">
                <a:solidFill>
                  <a:srgbClr val="202020"/>
                </a:solidFill>
                <a:latin typeface="Didact Gothic"/>
              </a:rPr>
              <a:t>Закону</a:t>
            </a:r>
            <a:r>
              <a:rPr lang="en-US" sz="2800" spc="47" dirty="0">
                <a:solidFill>
                  <a:srgbClr val="202020"/>
                </a:solidFill>
                <a:latin typeface="Didact Gothic"/>
              </a:rPr>
              <a:t> </a:t>
            </a:r>
            <a:r>
              <a:rPr lang="en-US" sz="2800" spc="47" dirty="0" err="1">
                <a:solidFill>
                  <a:srgbClr val="202020"/>
                </a:solidFill>
                <a:latin typeface="Didact Gothic"/>
              </a:rPr>
              <a:t>про</a:t>
            </a:r>
            <a:r>
              <a:rPr lang="en-US" sz="2800" spc="47" dirty="0">
                <a:solidFill>
                  <a:srgbClr val="202020"/>
                </a:solidFill>
                <a:latin typeface="Didact Gothic"/>
              </a:rPr>
              <a:t> ПЗСО </a:t>
            </a:r>
            <a:r>
              <a:rPr lang="en-US" sz="2800" spc="47" dirty="0" err="1">
                <a:solidFill>
                  <a:srgbClr val="202020"/>
                </a:solidFill>
                <a:latin typeface="Didact Gothic"/>
              </a:rPr>
              <a:t>передбачає</a:t>
            </a:r>
            <a:r>
              <a:rPr lang="en-US" sz="2800" spc="47" dirty="0">
                <a:solidFill>
                  <a:srgbClr val="202020"/>
                </a:solidFill>
                <a:latin typeface="Didact Gothic"/>
              </a:rPr>
              <a:t>, </a:t>
            </a:r>
            <a:r>
              <a:rPr lang="en-US" sz="2800" spc="47" dirty="0" err="1">
                <a:solidFill>
                  <a:srgbClr val="202020"/>
                </a:solidFill>
                <a:latin typeface="Didact Gothic"/>
              </a:rPr>
              <a:t>що</a:t>
            </a:r>
            <a:r>
              <a:rPr lang="en-US" sz="2800" spc="47" dirty="0">
                <a:solidFill>
                  <a:srgbClr val="202020"/>
                </a:solidFill>
                <a:latin typeface="Didact Gothic"/>
              </a:rPr>
              <a:t> </a:t>
            </a:r>
            <a:r>
              <a:rPr lang="en-US" sz="2800" spc="47" dirty="0" err="1">
                <a:solidFill>
                  <a:srgbClr val="202020"/>
                </a:solidFill>
                <a:latin typeface="Didact Gothic"/>
              </a:rPr>
              <a:t>керівник</a:t>
            </a:r>
            <a:r>
              <a:rPr lang="en-US" sz="2800" spc="47" dirty="0">
                <a:solidFill>
                  <a:srgbClr val="202020"/>
                </a:solidFill>
                <a:latin typeface="Didact Gothic"/>
              </a:rPr>
              <a:t> (</a:t>
            </a:r>
            <a:r>
              <a:rPr lang="en-US" sz="2800" spc="47" dirty="0" err="1">
                <a:solidFill>
                  <a:srgbClr val="202020"/>
                </a:solidFill>
                <a:latin typeface="Didact Gothic"/>
              </a:rPr>
              <a:t>крім</a:t>
            </a:r>
            <a:r>
              <a:rPr lang="en-US" sz="2800" spc="47" dirty="0">
                <a:solidFill>
                  <a:srgbClr val="202020"/>
                </a:solidFill>
                <a:latin typeface="Didact Gothic"/>
              </a:rPr>
              <a:t> </a:t>
            </a:r>
            <a:r>
              <a:rPr lang="en-US" sz="2800" spc="47" dirty="0" err="1">
                <a:solidFill>
                  <a:srgbClr val="202020"/>
                </a:solidFill>
                <a:latin typeface="Didact Gothic"/>
              </a:rPr>
              <a:t>приватного</a:t>
            </a:r>
            <a:r>
              <a:rPr lang="en-US" sz="2800" spc="47" dirty="0">
                <a:solidFill>
                  <a:srgbClr val="202020"/>
                </a:solidFill>
                <a:latin typeface="Didact Gothic"/>
              </a:rPr>
              <a:t> </a:t>
            </a:r>
            <a:r>
              <a:rPr lang="en-US" sz="2800" spc="47" dirty="0" err="1">
                <a:solidFill>
                  <a:srgbClr val="202020"/>
                </a:solidFill>
                <a:latin typeface="Didact Gothic"/>
              </a:rPr>
              <a:t>закладу</a:t>
            </a:r>
            <a:r>
              <a:rPr lang="en-US" sz="2800" spc="47" dirty="0">
                <a:solidFill>
                  <a:srgbClr val="202020"/>
                </a:solidFill>
                <a:latin typeface="Didact Gothic"/>
              </a:rPr>
              <a:t>) </a:t>
            </a:r>
            <a:r>
              <a:rPr lang="en-US" sz="2800" spc="47" dirty="0" err="1">
                <a:solidFill>
                  <a:srgbClr val="202020"/>
                </a:solidFill>
                <a:latin typeface="Didact Gothic"/>
              </a:rPr>
              <a:t>зобов'язаний</a:t>
            </a:r>
            <a:r>
              <a:rPr lang="en-US" sz="2800" spc="47" dirty="0">
                <a:solidFill>
                  <a:srgbClr val="202020"/>
                </a:solidFill>
                <a:latin typeface="Didact Gothic"/>
              </a:rPr>
              <a:t> </a:t>
            </a:r>
            <a:r>
              <a:rPr lang="en-US" sz="2800" spc="47" dirty="0" err="1">
                <a:solidFill>
                  <a:srgbClr val="202020"/>
                </a:solidFill>
                <a:latin typeface="Didact Gothic"/>
              </a:rPr>
              <a:t>протягом</a:t>
            </a:r>
            <a:r>
              <a:rPr lang="en-US" sz="2800" spc="47" dirty="0">
                <a:solidFill>
                  <a:srgbClr val="202020"/>
                </a:solidFill>
                <a:latin typeface="Didact Gothic"/>
              </a:rPr>
              <a:t> </a:t>
            </a:r>
            <a:r>
              <a:rPr lang="en-US" sz="2800" spc="47" dirty="0" err="1">
                <a:solidFill>
                  <a:srgbClr val="202020"/>
                </a:solidFill>
                <a:latin typeface="Didact Gothic"/>
              </a:rPr>
              <a:t>першого</a:t>
            </a:r>
            <a:r>
              <a:rPr lang="en-US" sz="2800" spc="47" dirty="0">
                <a:solidFill>
                  <a:srgbClr val="202020"/>
                </a:solidFill>
                <a:latin typeface="Didact Gothic"/>
              </a:rPr>
              <a:t> </a:t>
            </a:r>
            <a:r>
              <a:rPr lang="en-US" sz="2800" spc="47" dirty="0" err="1">
                <a:solidFill>
                  <a:srgbClr val="202020"/>
                </a:solidFill>
                <a:latin typeface="Didact Gothic"/>
              </a:rPr>
              <a:t>року</a:t>
            </a:r>
            <a:r>
              <a:rPr lang="en-US" sz="2800" spc="47" dirty="0">
                <a:solidFill>
                  <a:srgbClr val="202020"/>
                </a:solidFill>
                <a:latin typeface="Didact Gothic"/>
              </a:rPr>
              <a:t> </a:t>
            </a:r>
            <a:r>
              <a:rPr lang="en-US" sz="2800" spc="47" dirty="0" err="1">
                <a:solidFill>
                  <a:srgbClr val="202020"/>
                </a:solidFill>
                <a:latin typeface="Didact Gothic"/>
              </a:rPr>
              <a:t>після</a:t>
            </a:r>
            <a:r>
              <a:rPr lang="en-US" sz="2800" spc="47" dirty="0">
                <a:solidFill>
                  <a:srgbClr val="202020"/>
                </a:solidFill>
                <a:latin typeface="Didact Gothic"/>
              </a:rPr>
              <a:t> </a:t>
            </a:r>
            <a:r>
              <a:rPr lang="en-US" sz="2800" spc="47" dirty="0" err="1">
                <a:solidFill>
                  <a:srgbClr val="202020"/>
                </a:solidFill>
                <a:latin typeface="Didact Gothic"/>
              </a:rPr>
              <a:t>призначення</a:t>
            </a:r>
            <a:r>
              <a:rPr lang="en-US" sz="2800" spc="47" dirty="0">
                <a:solidFill>
                  <a:srgbClr val="202020"/>
                </a:solidFill>
                <a:latin typeface="Didact Gothic"/>
              </a:rPr>
              <a:t> </a:t>
            </a:r>
            <a:r>
              <a:rPr lang="en-US" sz="2800" spc="47" dirty="0" err="1">
                <a:solidFill>
                  <a:srgbClr val="202020"/>
                </a:solidFill>
                <a:latin typeface="Didact Gothic"/>
              </a:rPr>
              <a:t>на</a:t>
            </a:r>
            <a:r>
              <a:rPr lang="en-US" sz="2800" spc="47" dirty="0">
                <a:solidFill>
                  <a:srgbClr val="202020"/>
                </a:solidFill>
                <a:latin typeface="Didact Gothic"/>
              </a:rPr>
              <a:t> </a:t>
            </a:r>
            <a:r>
              <a:rPr lang="en-US" sz="2800" spc="47" dirty="0" err="1">
                <a:solidFill>
                  <a:srgbClr val="202020"/>
                </a:solidFill>
                <a:latin typeface="Didact Gothic"/>
              </a:rPr>
              <a:t>посаду</a:t>
            </a:r>
            <a:r>
              <a:rPr lang="en-US" sz="2800" spc="47" dirty="0">
                <a:solidFill>
                  <a:srgbClr val="202020"/>
                </a:solidFill>
                <a:latin typeface="Didact Gothic"/>
              </a:rPr>
              <a:t> </a:t>
            </a:r>
            <a:r>
              <a:rPr lang="en-US" sz="2800" spc="47" dirty="0" err="1">
                <a:solidFill>
                  <a:srgbClr val="202020"/>
                </a:solidFill>
                <a:latin typeface="Didact Gothic"/>
              </a:rPr>
              <a:t>пройти</a:t>
            </a:r>
            <a:r>
              <a:rPr lang="en-US" sz="2800" spc="47" dirty="0">
                <a:solidFill>
                  <a:srgbClr val="202020"/>
                </a:solidFill>
                <a:latin typeface="Didact Gothic"/>
              </a:rPr>
              <a:t> </a:t>
            </a:r>
            <a:r>
              <a:rPr lang="en-US" sz="2800" spc="47" dirty="0" err="1">
                <a:solidFill>
                  <a:srgbClr val="202020"/>
                </a:solidFill>
                <a:latin typeface="Didact Gothic"/>
              </a:rPr>
              <a:t>також</a:t>
            </a:r>
            <a:r>
              <a:rPr lang="en-US" sz="2800" spc="47" dirty="0">
                <a:solidFill>
                  <a:srgbClr val="202020"/>
                </a:solidFill>
                <a:latin typeface="Didact Gothic"/>
              </a:rPr>
              <a:t> </a:t>
            </a:r>
            <a:r>
              <a:rPr lang="en-US" sz="2800" spc="47" dirty="0" err="1">
                <a:solidFill>
                  <a:srgbClr val="202020"/>
                </a:solidFill>
                <a:latin typeface="Didact Gothic"/>
              </a:rPr>
              <a:t>курс</a:t>
            </a:r>
            <a:r>
              <a:rPr lang="en-US" sz="2800" spc="47" dirty="0">
                <a:solidFill>
                  <a:srgbClr val="202020"/>
                </a:solidFill>
                <a:latin typeface="Didact Gothic"/>
              </a:rPr>
              <a:t> </a:t>
            </a: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з </a:t>
            </a:r>
            <a:r>
              <a:rPr lang="en-US" sz="2800" spc="47" dirty="0" err="1">
                <a:solidFill>
                  <a:srgbClr val="202020"/>
                </a:solidFill>
                <a:latin typeface="Didact Gothic"/>
              </a:rPr>
              <a:t>управлінської</a:t>
            </a:r>
            <a:r>
              <a:rPr lang="en-US" sz="2800" spc="47" dirty="0">
                <a:solidFill>
                  <a:srgbClr val="202020"/>
                </a:solidFill>
                <a:latin typeface="Didact Gothic"/>
              </a:rPr>
              <a:t> </a:t>
            </a:r>
            <a:r>
              <a:rPr lang="en-US" sz="2800" spc="47" dirty="0" err="1">
                <a:solidFill>
                  <a:srgbClr val="202020"/>
                </a:solidFill>
                <a:latin typeface="Didact Gothic"/>
              </a:rPr>
              <a:t>діяльності</a:t>
            </a:r>
            <a:r>
              <a:rPr lang="en-US" sz="2800" spc="47" dirty="0">
                <a:solidFill>
                  <a:srgbClr val="202020"/>
                </a:solidFill>
                <a:latin typeface="Didact Gothic"/>
              </a:rPr>
              <a:t> </a:t>
            </a:r>
            <a:r>
              <a:rPr lang="en-US" sz="2800" spc="47" dirty="0" err="1">
                <a:solidFill>
                  <a:srgbClr val="202020"/>
                </a:solidFill>
                <a:latin typeface="Didact Gothic"/>
              </a:rPr>
              <a:t>обсягом</a:t>
            </a:r>
            <a:r>
              <a:rPr lang="en-US" sz="2800" spc="47" dirty="0">
                <a:solidFill>
                  <a:srgbClr val="DC3C4D"/>
                </a:solidFill>
                <a:latin typeface="Didact Gothic"/>
              </a:rPr>
              <a:t> </a:t>
            </a:r>
            <a:r>
              <a:rPr lang="en-US" sz="2800" b="1" spc="47" dirty="0" err="1">
                <a:solidFill>
                  <a:srgbClr val="DC3C4D"/>
                </a:solidFill>
                <a:latin typeface="Didact Gothic"/>
              </a:rPr>
              <a:t>не</a:t>
            </a:r>
            <a:r>
              <a:rPr lang="en-US" sz="2800" b="1" spc="47" dirty="0">
                <a:solidFill>
                  <a:srgbClr val="DC3C4D"/>
                </a:solidFill>
                <a:latin typeface="Didact Gothic"/>
              </a:rPr>
              <a:t> </a:t>
            </a:r>
            <a:r>
              <a:rPr lang="en-US" sz="2800" b="1" spc="47" dirty="0" err="1">
                <a:solidFill>
                  <a:srgbClr val="DC3C4D"/>
                </a:solidFill>
                <a:latin typeface="Didact Gothic"/>
              </a:rPr>
              <a:t>менше</a:t>
            </a:r>
            <a:r>
              <a:rPr lang="en-US" sz="2800" b="1" spc="47" dirty="0">
                <a:solidFill>
                  <a:srgbClr val="DC3C4D"/>
                </a:solidFill>
                <a:latin typeface="Didact Gothic"/>
              </a:rPr>
              <a:t> 90 </a:t>
            </a:r>
            <a:r>
              <a:rPr lang="en-US" sz="2800" b="1" spc="47" dirty="0" err="1">
                <a:solidFill>
                  <a:srgbClr val="DC3C4D"/>
                </a:solidFill>
                <a:latin typeface="Didact Gothic"/>
              </a:rPr>
              <a:t>навчальних</a:t>
            </a:r>
            <a:r>
              <a:rPr lang="en-US" sz="2800" b="1" spc="47" dirty="0">
                <a:solidFill>
                  <a:srgbClr val="DC3C4D"/>
                </a:solidFill>
                <a:latin typeface="Didact Gothic"/>
              </a:rPr>
              <a:t> </a:t>
            </a:r>
            <a:r>
              <a:rPr lang="en-US" sz="2800" b="1" spc="47" dirty="0" err="1">
                <a:solidFill>
                  <a:srgbClr val="DC3C4D"/>
                </a:solidFill>
                <a:latin typeface="Didact Gothic"/>
              </a:rPr>
              <a:t>годин</a:t>
            </a:r>
            <a:r>
              <a:rPr lang="en-US" sz="2800" b="1" spc="47" dirty="0">
                <a:solidFill>
                  <a:srgbClr val="DC3C4D"/>
                </a:solidFill>
                <a:latin typeface="Didact Gothic"/>
              </a:rPr>
              <a:t>.</a:t>
            </a:r>
          </a:p>
        </p:txBody>
      </p:sp>
      <p:sp>
        <p:nvSpPr>
          <p:cNvPr id="14" name="TextBox 14"/>
          <p:cNvSpPr txBox="1"/>
          <p:nvPr/>
        </p:nvSpPr>
        <p:spPr>
          <a:xfrm>
            <a:off x="12541833" y="4819497"/>
            <a:ext cx="5374472" cy="2115964"/>
          </a:xfrm>
          <a:prstGeom prst="rect">
            <a:avLst/>
          </a:prstGeom>
        </p:spPr>
        <p:txBody>
          <a:bodyPr lIns="0" tIns="0" rIns="0" bIns="0" rtlCol="0" anchor="t">
            <a:spAutoFit/>
          </a:bodyPr>
          <a:lstStyle/>
          <a:p>
            <a:pPr algn="ctr">
              <a:lnSpc>
                <a:spcPts val="3335"/>
              </a:lnSpc>
            </a:pPr>
            <a:r>
              <a:rPr lang="en-US" sz="2800" spc="47" dirty="0" err="1">
                <a:solidFill>
                  <a:srgbClr val="202020"/>
                </a:solidFill>
                <a:latin typeface="Didact Gothic"/>
              </a:rPr>
              <a:t>Ці</a:t>
            </a:r>
            <a:r>
              <a:rPr lang="en-US" sz="2800" spc="47" dirty="0">
                <a:solidFill>
                  <a:srgbClr val="202020"/>
                </a:solidFill>
                <a:latin typeface="Didact Gothic"/>
              </a:rPr>
              <a:t> 90 </a:t>
            </a:r>
            <a:r>
              <a:rPr lang="en-US" sz="2800" spc="47" dirty="0" err="1">
                <a:solidFill>
                  <a:srgbClr val="202020"/>
                </a:solidFill>
                <a:latin typeface="Didact Gothic"/>
              </a:rPr>
              <a:t>годин</a:t>
            </a:r>
            <a:r>
              <a:rPr lang="en-US" sz="2800" spc="47" dirty="0">
                <a:solidFill>
                  <a:srgbClr val="202020"/>
                </a:solidFill>
                <a:latin typeface="Didact Gothic"/>
              </a:rPr>
              <a:t> </a:t>
            </a:r>
            <a:r>
              <a:rPr lang="en-US" sz="2800" spc="47" dirty="0" err="1">
                <a:solidFill>
                  <a:srgbClr val="202020"/>
                </a:solidFill>
                <a:latin typeface="Didact Gothic"/>
              </a:rPr>
              <a:t>мають</a:t>
            </a:r>
            <a:r>
              <a:rPr lang="en-US" sz="2800" spc="47" dirty="0">
                <a:solidFill>
                  <a:srgbClr val="202020"/>
                </a:solidFill>
                <a:latin typeface="Didact Gothic"/>
              </a:rPr>
              <a:t> </a:t>
            </a:r>
            <a:r>
              <a:rPr lang="en-US" sz="2800" spc="47" dirty="0" err="1">
                <a:solidFill>
                  <a:srgbClr val="202020"/>
                </a:solidFill>
                <a:latin typeface="Didact Gothic"/>
              </a:rPr>
              <a:t>бути</a:t>
            </a:r>
            <a:r>
              <a:rPr lang="en-US" sz="2800" spc="47" dirty="0">
                <a:solidFill>
                  <a:srgbClr val="202020"/>
                </a:solidFill>
                <a:latin typeface="Didact Gothic"/>
              </a:rPr>
              <a:t> </a:t>
            </a:r>
            <a:r>
              <a:rPr lang="en-US" sz="2800" spc="47" dirty="0" err="1">
                <a:solidFill>
                  <a:srgbClr val="202020"/>
                </a:solidFill>
                <a:latin typeface="Didact Gothic"/>
              </a:rPr>
              <a:t>включені</a:t>
            </a:r>
            <a:r>
              <a:rPr lang="en-US" sz="2800" spc="47" dirty="0">
                <a:solidFill>
                  <a:srgbClr val="202020"/>
                </a:solidFill>
                <a:latin typeface="Didact Gothic"/>
              </a:rPr>
              <a:t> </a:t>
            </a:r>
            <a:r>
              <a:rPr lang="en-US" sz="2800" spc="47" dirty="0" err="1">
                <a:solidFill>
                  <a:srgbClr val="202020"/>
                </a:solidFill>
                <a:latin typeface="Didact Gothic"/>
              </a:rPr>
              <a:t>до</a:t>
            </a:r>
            <a:r>
              <a:rPr lang="en-US" sz="2800" spc="47" dirty="0">
                <a:solidFill>
                  <a:srgbClr val="202020"/>
                </a:solidFill>
                <a:latin typeface="Didact Gothic"/>
              </a:rPr>
              <a:t> </a:t>
            </a:r>
            <a:r>
              <a:rPr lang="en-US" sz="2800" spc="47" dirty="0" err="1">
                <a:solidFill>
                  <a:srgbClr val="202020"/>
                </a:solidFill>
                <a:latin typeface="Didact Gothic"/>
              </a:rPr>
              <a:t>загального</a:t>
            </a:r>
            <a:r>
              <a:rPr lang="en-US" sz="2800" spc="47" dirty="0">
                <a:solidFill>
                  <a:srgbClr val="202020"/>
                </a:solidFill>
                <a:latin typeface="Didact Gothic"/>
              </a:rPr>
              <a:t> </a:t>
            </a:r>
            <a:r>
              <a:rPr lang="en-US" sz="2800" spc="47" dirty="0" err="1">
                <a:solidFill>
                  <a:srgbClr val="202020"/>
                </a:solidFill>
                <a:latin typeface="Didact Gothic"/>
              </a:rPr>
              <a:t>обсягу</a:t>
            </a:r>
            <a:r>
              <a:rPr lang="en-US" sz="2800" spc="47" dirty="0">
                <a:solidFill>
                  <a:srgbClr val="202020"/>
                </a:solidFill>
                <a:latin typeface="Didact Gothic"/>
              </a:rPr>
              <a:t> </a:t>
            </a:r>
            <a:r>
              <a:rPr lang="en-US" sz="2800" spc="47" dirty="0" err="1">
                <a:solidFill>
                  <a:srgbClr val="202020"/>
                </a:solidFill>
                <a:latin typeface="Didact Gothic"/>
              </a:rPr>
              <a:t>підвищення</a:t>
            </a:r>
            <a:r>
              <a:rPr lang="en-US" sz="2800" spc="47" dirty="0">
                <a:solidFill>
                  <a:srgbClr val="202020"/>
                </a:solidFill>
                <a:latin typeface="Didact Gothic"/>
              </a:rPr>
              <a:t> </a:t>
            </a:r>
            <a:r>
              <a:rPr lang="en-US" sz="2800" spc="47" dirty="0" err="1">
                <a:solidFill>
                  <a:srgbClr val="202020"/>
                </a:solidFill>
                <a:latin typeface="Didact Gothic"/>
              </a:rPr>
              <a:t>кваліфікації</a:t>
            </a:r>
            <a:r>
              <a:rPr lang="en-US" sz="2800" spc="47" dirty="0">
                <a:solidFill>
                  <a:srgbClr val="202020"/>
                </a:solidFill>
                <a:latin typeface="Didact Gothic"/>
              </a:rPr>
              <a:t> (</a:t>
            </a:r>
            <a:r>
              <a:rPr lang="en-US" sz="2800" spc="47" dirty="0" err="1">
                <a:solidFill>
                  <a:srgbClr val="202020"/>
                </a:solidFill>
                <a:latin typeface="Didact Gothic"/>
              </a:rPr>
              <a:t>не</a:t>
            </a:r>
            <a:r>
              <a:rPr lang="en-US" sz="2800" spc="47" dirty="0">
                <a:solidFill>
                  <a:srgbClr val="202020"/>
                </a:solidFill>
                <a:latin typeface="Didact Gothic"/>
              </a:rPr>
              <a:t> </a:t>
            </a:r>
            <a:r>
              <a:rPr lang="en-US" sz="2800" spc="47" dirty="0" err="1">
                <a:solidFill>
                  <a:srgbClr val="202020"/>
                </a:solidFill>
                <a:latin typeface="Didact Gothic"/>
              </a:rPr>
              <a:t>менше</a:t>
            </a:r>
            <a:r>
              <a:rPr lang="en-US" sz="2800" spc="47" dirty="0">
                <a:solidFill>
                  <a:srgbClr val="202020"/>
                </a:solidFill>
                <a:latin typeface="Didact Gothic"/>
              </a:rPr>
              <a:t> 150 </a:t>
            </a:r>
            <a:r>
              <a:rPr lang="en-US" sz="2800" spc="47" dirty="0" err="1">
                <a:solidFill>
                  <a:srgbClr val="202020"/>
                </a:solidFill>
                <a:latin typeface="Didact Gothic"/>
              </a:rPr>
              <a:t>годин</a:t>
            </a:r>
            <a:r>
              <a:rPr lang="en-US" sz="2800" spc="47" dirty="0">
                <a:solidFill>
                  <a:srgbClr val="202020"/>
                </a:solidFill>
                <a:latin typeface="Didact Gothic"/>
              </a:rPr>
              <a:t>) </a:t>
            </a:r>
            <a:r>
              <a:rPr lang="en-US" sz="2800" spc="47" dirty="0" err="1">
                <a:solidFill>
                  <a:srgbClr val="202020"/>
                </a:solidFill>
                <a:latin typeface="Didact Gothic"/>
              </a:rPr>
              <a:t>впродовж</a:t>
            </a:r>
            <a:r>
              <a:rPr lang="en-US" sz="2800" spc="47" dirty="0">
                <a:solidFill>
                  <a:srgbClr val="202020"/>
                </a:solidFill>
                <a:latin typeface="Didact Gothic"/>
              </a:rPr>
              <a:t> 5 </a:t>
            </a:r>
            <a:r>
              <a:rPr lang="en-US" sz="2800" spc="47" dirty="0" err="1">
                <a:solidFill>
                  <a:srgbClr val="202020"/>
                </a:solidFill>
                <a:latin typeface="Didact Gothic"/>
              </a:rPr>
              <a:t>років</a:t>
            </a:r>
            <a:r>
              <a:rPr lang="en-US" sz="2800" spc="47" dirty="0">
                <a:solidFill>
                  <a:srgbClr val="202020"/>
                </a:solidFill>
                <a:latin typeface="Didact Gothic"/>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0" y="3839855"/>
            <a:ext cx="18287999" cy="6565419"/>
          </a:xfrm>
          <a:prstGeom prst="rect">
            <a:avLst/>
          </a:prstGeom>
          <a:solidFill>
            <a:srgbClr val="FDBE14"/>
          </a:solidFill>
        </p:spPr>
      </p:sp>
      <p:grpSp>
        <p:nvGrpSpPr>
          <p:cNvPr id="3" name="Group 3"/>
          <p:cNvGrpSpPr/>
          <p:nvPr/>
        </p:nvGrpSpPr>
        <p:grpSpPr>
          <a:xfrm rot="5400000">
            <a:off x="6770676" y="6451035"/>
            <a:ext cx="4746649" cy="259435"/>
            <a:chOff x="0" y="0"/>
            <a:chExt cx="9194800" cy="812800"/>
          </a:xfrm>
        </p:grpSpPr>
        <p:sp>
          <p:nvSpPr>
            <p:cNvPr id="4" name="Freeform 4"/>
            <p:cNvSpPr/>
            <p:nvPr/>
          </p:nvSpPr>
          <p:spPr>
            <a:xfrm>
              <a:off x="468694" y="304800"/>
              <a:ext cx="13858153" cy="203200"/>
            </a:xfrm>
            <a:custGeom>
              <a:avLst/>
              <a:gdLst/>
              <a:ahLst/>
              <a:cxnLst/>
              <a:rect l="l" t="t" r="r" b="b"/>
              <a:pathLst>
                <a:path w="13858153" h="203200">
                  <a:moveTo>
                    <a:pt x="169002" y="0"/>
                  </a:moveTo>
                  <a:cubicBezTo>
                    <a:pt x="261953" y="0"/>
                    <a:pt x="338003" y="45720"/>
                    <a:pt x="338003" y="101600"/>
                  </a:cubicBezTo>
                  <a:cubicBezTo>
                    <a:pt x="338003" y="157480"/>
                    <a:pt x="261953" y="203200"/>
                    <a:pt x="169002" y="203200"/>
                  </a:cubicBezTo>
                  <a:cubicBezTo>
                    <a:pt x="76051" y="203200"/>
                    <a:pt x="0" y="157480"/>
                    <a:pt x="0" y="101600"/>
                  </a:cubicBezTo>
                  <a:cubicBezTo>
                    <a:pt x="0" y="45720"/>
                    <a:pt x="76051" y="0"/>
                    <a:pt x="169002" y="0"/>
                  </a:cubicBezTo>
                  <a:close/>
                  <a:moveTo>
                    <a:pt x="845009" y="0"/>
                  </a:moveTo>
                  <a:cubicBezTo>
                    <a:pt x="937960" y="0"/>
                    <a:pt x="1014011" y="45720"/>
                    <a:pt x="1014011" y="101600"/>
                  </a:cubicBezTo>
                  <a:cubicBezTo>
                    <a:pt x="1014011" y="157480"/>
                    <a:pt x="937960" y="203200"/>
                    <a:pt x="845009" y="203200"/>
                  </a:cubicBezTo>
                  <a:cubicBezTo>
                    <a:pt x="752058" y="203200"/>
                    <a:pt x="676007" y="157480"/>
                    <a:pt x="676007" y="101600"/>
                  </a:cubicBezTo>
                  <a:cubicBezTo>
                    <a:pt x="676007" y="45720"/>
                    <a:pt x="752058" y="0"/>
                    <a:pt x="845009" y="0"/>
                  </a:cubicBezTo>
                  <a:close/>
                  <a:moveTo>
                    <a:pt x="1521017" y="0"/>
                  </a:moveTo>
                  <a:cubicBezTo>
                    <a:pt x="1613967" y="0"/>
                    <a:pt x="1690018" y="45720"/>
                    <a:pt x="1690018" y="101600"/>
                  </a:cubicBezTo>
                  <a:cubicBezTo>
                    <a:pt x="1690018" y="157480"/>
                    <a:pt x="1613967" y="203200"/>
                    <a:pt x="1521017" y="203200"/>
                  </a:cubicBezTo>
                  <a:cubicBezTo>
                    <a:pt x="1428065" y="203200"/>
                    <a:pt x="1352015" y="157480"/>
                    <a:pt x="1352015" y="101600"/>
                  </a:cubicBezTo>
                  <a:cubicBezTo>
                    <a:pt x="1352015" y="45720"/>
                    <a:pt x="1428065" y="0"/>
                    <a:pt x="1521017" y="0"/>
                  </a:cubicBezTo>
                  <a:close/>
                  <a:moveTo>
                    <a:pt x="2197024" y="0"/>
                  </a:moveTo>
                  <a:cubicBezTo>
                    <a:pt x="2289975" y="0"/>
                    <a:pt x="2366026" y="45720"/>
                    <a:pt x="2366026" y="101600"/>
                  </a:cubicBezTo>
                  <a:cubicBezTo>
                    <a:pt x="2366026" y="157480"/>
                    <a:pt x="2289975" y="203200"/>
                    <a:pt x="2197024" y="203200"/>
                  </a:cubicBezTo>
                  <a:cubicBezTo>
                    <a:pt x="2104073" y="203200"/>
                    <a:pt x="2028022" y="157480"/>
                    <a:pt x="2028022" y="101600"/>
                  </a:cubicBezTo>
                  <a:cubicBezTo>
                    <a:pt x="2028022" y="45720"/>
                    <a:pt x="2104073" y="0"/>
                    <a:pt x="2197024" y="0"/>
                  </a:cubicBezTo>
                  <a:close/>
                  <a:moveTo>
                    <a:pt x="2873031" y="0"/>
                  </a:moveTo>
                  <a:cubicBezTo>
                    <a:pt x="2965982" y="0"/>
                    <a:pt x="3042033" y="45720"/>
                    <a:pt x="3042033" y="101600"/>
                  </a:cubicBezTo>
                  <a:cubicBezTo>
                    <a:pt x="3042033" y="157480"/>
                    <a:pt x="2965982" y="203200"/>
                    <a:pt x="2873031" y="203200"/>
                  </a:cubicBezTo>
                  <a:cubicBezTo>
                    <a:pt x="2780080" y="203200"/>
                    <a:pt x="2704030" y="157480"/>
                    <a:pt x="2704030" y="101600"/>
                  </a:cubicBezTo>
                  <a:cubicBezTo>
                    <a:pt x="2704030" y="45720"/>
                    <a:pt x="2780081" y="0"/>
                    <a:pt x="2873031" y="0"/>
                  </a:cubicBezTo>
                  <a:close/>
                  <a:moveTo>
                    <a:pt x="3549039" y="0"/>
                  </a:moveTo>
                  <a:cubicBezTo>
                    <a:pt x="3641990" y="0"/>
                    <a:pt x="3718041" y="45720"/>
                    <a:pt x="3718041" y="101600"/>
                  </a:cubicBezTo>
                  <a:cubicBezTo>
                    <a:pt x="3718041" y="157480"/>
                    <a:pt x="3641990" y="203200"/>
                    <a:pt x="3549039" y="203200"/>
                  </a:cubicBezTo>
                  <a:cubicBezTo>
                    <a:pt x="3456088" y="203200"/>
                    <a:pt x="3380037" y="157480"/>
                    <a:pt x="3380037" y="101600"/>
                  </a:cubicBezTo>
                  <a:cubicBezTo>
                    <a:pt x="3380037" y="45720"/>
                    <a:pt x="3456088" y="0"/>
                    <a:pt x="3549039" y="0"/>
                  </a:cubicBezTo>
                  <a:close/>
                  <a:moveTo>
                    <a:pt x="4225046" y="0"/>
                  </a:moveTo>
                  <a:cubicBezTo>
                    <a:pt x="4317998" y="0"/>
                    <a:pt x="4394048" y="45720"/>
                    <a:pt x="4394048" y="101600"/>
                  </a:cubicBezTo>
                  <a:cubicBezTo>
                    <a:pt x="4394048" y="157480"/>
                    <a:pt x="4317998" y="203200"/>
                    <a:pt x="4225046" y="203200"/>
                  </a:cubicBezTo>
                  <a:cubicBezTo>
                    <a:pt x="4132095" y="203200"/>
                    <a:pt x="4056045" y="157480"/>
                    <a:pt x="4056045" y="101600"/>
                  </a:cubicBezTo>
                  <a:cubicBezTo>
                    <a:pt x="4056045" y="45720"/>
                    <a:pt x="4132095" y="0"/>
                    <a:pt x="4225046" y="0"/>
                  </a:cubicBezTo>
                  <a:close/>
                  <a:moveTo>
                    <a:pt x="4901054" y="0"/>
                  </a:moveTo>
                  <a:cubicBezTo>
                    <a:pt x="4994005" y="0"/>
                    <a:pt x="5070056" y="45720"/>
                    <a:pt x="5070056" y="101600"/>
                  </a:cubicBezTo>
                  <a:cubicBezTo>
                    <a:pt x="5070056" y="157480"/>
                    <a:pt x="4994005" y="203200"/>
                    <a:pt x="4901054" y="203200"/>
                  </a:cubicBezTo>
                  <a:cubicBezTo>
                    <a:pt x="4808103" y="203200"/>
                    <a:pt x="4732052" y="157480"/>
                    <a:pt x="4732052" y="101600"/>
                  </a:cubicBezTo>
                  <a:cubicBezTo>
                    <a:pt x="4732052" y="45720"/>
                    <a:pt x="4808103" y="0"/>
                    <a:pt x="4901054" y="0"/>
                  </a:cubicBezTo>
                  <a:close/>
                  <a:moveTo>
                    <a:pt x="5577061" y="0"/>
                  </a:moveTo>
                  <a:cubicBezTo>
                    <a:pt x="5670012" y="0"/>
                    <a:pt x="5746063" y="45720"/>
                    <a:pt x="5746063" y="101600"/>
                  </a:cubicBezTo>
                  <a:cubicBezTo>
                    <a:pt x="5746063" y="157480"/>
                    <a:pt x="5670012" y="203200"/>
                    <a:pt x="5577061" y="203200"/>
                  </a:cubicBezTo>
                  <a:cubicBezTo>
                    <a:pt x="5484110" y="203200"/>
                    <a:pt x="5408059" y="157480"/>
                    <a:pt x="5408059" y="101600"/>
                  </a:cubicBezTo>
                  <a:cubicBezTo>
                    <a:pt x="5408059" y="45720"/>
                    <a:pt x="5484110" y="0"/>
                    <a:pt x="5577061" y="0"/>
                  </a:cubicBezTo>
                  <a:close/>
                  <a:moveTo>
                    <a:pt x="6253069" y="0"/>
                  </a:moveTo>
                  <a:cubicBezTo>
                    <a:pt x="6346019" y="0"/>
                    <a:pt x="6422071" y="45720"/>
                    <a:pt x="6422071" y="101600"/>
                  </a:cubicBezTo>
                  <a:cubicBezTo>
                    <a:pt x="6422071" y="157480"/>
                    <a:pt x="6346019" y="203200"/>
                    <a:pt x="6253069" y="203200"/>
                  </a:cubicBezTo>
                  <a:cubicBezTo>
                    <a:pt x="6160118" y="203200"/>
                    <a:pt x="6084067" y="157480"/>
                    <a:pt x="6084067" y="101600"/>
                  </a:cubicBezTo>
                  <a:cubicBezTo>
                    <a:pt x="6084067" y="45720"/>
                    <a:pt x="6160118" y="0"/>
                    <a:pt x="6253069" y="0"/>
                  </a:cubicBezTo>
                  <a:close/>
                  <a:moveTo>
                    <a:pt x="6929076" y="0"/>
                  </a:moveTo>
                  <a:cubicBezTo>
                    <a:pt x="7022027" y="0"/>
                    <a:pt x="7098078" y="45720"/>
                    <a:pt x="7098078" y="101600"/>
                  </a:cubicBezTo>
                  <a:cubicBezTo>
                    <a:pt x="7098078" y="157480"/>
                    <a:pt x="7022027" y="203200"/>
                    <a:pt x="6929076" y="203200"/>
                  </a:cubicBezTo>
                  <a:cubicBezTo>
                    <a:pt x="6836125" y="203200"/>
                    <a:pt x="6760074" y="157480"/>
                    <a:pt x="6760074" y="101600"/>
                  </a:cubicBezTo>
                  <a:cubicBezTo>
                    <a:pt x="6760074" y="45720"/>
                    <a:pt x="6836125" y="0"/>
                    <a:pt x="6929076" y="0"/>
                  </a:cubicBezTo>
                  <a:close/>
                  <a:moveTo>
                    <a:pt x="7605084" y="0"/>
                  </a:moveTo>
                  <a:cubicBezTo>
                    <a:pt x="7698035" y="0"/>
                    <a:pt x="7774086" y="45720"/>
                    <a:pt x="7774086" y="101600"/>
                  </a:cubicBezTo>
                  <a:cubicBezTo>
                    <a:pt x="7774086" y="157480"/>
                    <a:pt x="7698035" y="203200"/>
                    <a:pt x="7605084" y="203200"/>
                  </a:cubicBezTo>
                  <a:cubicBezTo>
                    <a:pt x="7512133" y="203200"/>
                    <a:pt x="7436082" y="157480"/>
                    <a:pt x="7436082" y="101600"/>
                  </a:cubicBezTo>
                  <a:cubicBezTo>
                    <a:pt x="7436082" y="45720"/>
                    <a:pt x="7512133" y="0"/>
                    <a:pt x="7605084" y="0"/>
                  </a:cubicBezTo>
                  <a:close/>
                  <a:moveTo>
                    <a:pt x="8281091" y="0"/>
                  </a:moveTo>
                  <a:cubicBezTo>
                    <a:pt x="8374042" y="0"/>
                    <a:pt x="8450093" y="45720"/>
                    <a:pt x="8450093" y="101600"/>
                  </a:cubicBezTo>
                  <a:cubicBezTo>
                    <a:pt x="8450093" y="157480"/>
                    <a:pt x="8374042" y="203200"/>
                    <a:pt x="8281091" y="203200"/>
                  </a:cubicBezTo>
                  <a:cubicBezTo>
                    <a:pt x="8188140" y="203200"/>
                    <a:pt x="8112089" y="157480"/>
                    <a:pt x="8112089" y="101600"/>
                  </a:cubicBezTo>
                  <a:cubicBezTo>
                    <a:pt x="8112089" y="45720"/>
                    <a:pt x="8188140" y="0"/>
                    <a:pt x="8281091" y="0"/>
                  </a:cubicBezTo>
                  <a:close/>
                  <a:moveTo>
                    <a:pt x="8957099" y="0"/>
                  </a:moveTo>
                  <a:cubicBezTo>
                    <a:pt x="9050050" y="0"/>
                    <a:pt x="9126100" y="45720"/>
                    <a:pt x="9126100" y="101600"/>
                  </a:cubicBezTo>
                  <a:cubicBezTo>
                    <a:pt x="9126100" y="157480"/>
                    <a:pt x="9050050" y="203200"/>
                    <a:pt x="8957099" y="203200"/>
                  </a:cubicBezTo>
                  <a:cubicBezTo>
                    <a:pt x="8864148" y="203200"/>
                    <a:pt x="8788097" y="157480"/>
                    <a:pt x="8788097" y="101600"/>
                  </a:cubicBezTo>
                  <a:cubicBezTo>
                    <a:pt x="8788097" y="45720"/>
                    <a:pt x="8864148" y="0"/>
                    <a:pt x="8957099" y="0"/>
                  </a:cubicBezTo>
                  <a:close/>
                  <a:moveTo>
                    <a:pt x="9633106" y="0"/>
                  </a:moveTo>
                  <a:cubicBezTo>
                    <a:pt x="9726057" y="0"/>
                    <a:pt x="9802108" y="45720"/>
                    <a:pt x="9802108" y="101600"/>
                  </a:cubicBezTo>
                  <a:cubicBezTo>
                    <a:pt x="9802108" y="157480"/>
                    <a:pt x="9726057" y="203200"/>
                    <a:pt x="9633106" y="203200"/>
                  </a:cubicBezTo>
                  <a:cubicBezTo>
                    <a:pt x="9540155" y="203200"/>
                    <a:pt x="9464104" y="157480"/>
                    <a:pt x="9464104" y="101600"/>
                  </a:cubicBezTo>
                  <a:cubicBezTo>
                    <a:pt x="9464104" y="45720"/>
                    <a:pt x="9540156" y="0"/>
                    <a:pt x="9633106" y="0"/>
                  </a:cubicBezTo>
                  <a:close/>
                  <a:moveTo>
                    <a:pt x="10309113" y="0"/>
                  </a:moveTo>
                  <a:cubicBezTo>
                    <a:pt x="10402065" y="0"/>
                    <a:pt x="10478115" y="45720"/>
                    <a:pt x="10478115" y="101600"/>
                  </a:cubicBezTo>
                  <a:cubicBezTo>
                    <a:pt x="10478115" y="157480"/>
                    <a:pt x="10402065" y="203200"/>
                    <a:pt x="10309113" y="203200"/>
                  </a:cubicBezTo>
                  <a:cubicBezTo>
                    <a:pt x="10216162" y="203200"/>
                    <a:pt x="10140112" y="157480"/>
                    <a:pt x="10140112" y="101600"/>
                  </a:cubicBezTo>
                  <a:cubicBezTo>
                    <a:pt x="10140112" y="45720"/>
                    <a:pt x="10216162" y="0"/>
                    <a:pt x="10309113" y="0"/>
                  </a:cubicBezTo>
                  <a:close/>
                  <a:moveTo>
                    <a:pt x="10985121" y="0"/>
                  </a:moveTo>
                  <a:cubicBezTo>
                    <a:pt x="11078072" y="0"/>
                    <a:pt x="11154123" y="45720"/>
                    <a:pt x="11154123" y="101600"/>
                  </a:cubicBezTo>
                  <a:cubicBezTo>
                    <a:pt x="11154123" y="157480"/>
                    <a:pt x="11078072" y="203200"/>
                    <a:pt x="10985121" y="203200"/>
                  </a:cubicBezTo>
                  <a:cubicBezTo>
                    <a:pt x="10892170" y="203200"/>
                    <a:pt x="10816120" y="157480"/>
                    <a:pt x="10816120" y="101600"/>
                  </a:cubicBezTo>
                  <a:cubicBezTo>
                    <a:pt x="10816120" y="45720"/>
                    <a:pt x="10892169" y="0"/>
                    <a:pt x="10985121" y="0"/>
                  </a:cubicBezTo>
                  <a:close/>
                  <a:moveTo>
                    <a:pt x="11661128" y="0"/>
                  </a:moveTo>
                  <a:cubicBezTo>
                    <a:pt x="11754079" y="0"/>
                    <a:pt x="11830130" y="45720"/>
                    <a:pt x="11830130" y="101600"/>
                  </a:cubicBezTo>
                  <a:cubicBezTo>
                    <a:pt x="11830130" y="157480"/>
                    <a:pt x="11754079" y="203200"/>
                    <a:pt x="11661128" y="203200"/>
                  </a:cubicBezTo>
                  <a:cubicBezTo>
                    <a:pt x="11568177" y="203200"/>
                    <a:pt x="11492126" y="157480"/>
                    <a:pt x="11492126" y="101600"/>
                  </a:cubicBezTo>
                  <a:cubicBezTo>
                    <a:pt x="11492126" y="45720"/>
                    <a:pt x="11568177" y="0"/>
                    <a:pt x="11661128" y="0"/>
                  </a:cubicBezTo>
                  <a:close/>
                  <a:moveTo>
                    <a:pt x="12337136" y="0"/>
                  </a:moveTo>
                  <a:cubicBezTo>
                    <a:pt x="12430087" y="0"/>
                    <a:pt x="12506138" y="45720"/>
                    <a:pt x="12506138" y="101600"/>
                  </a:cubicBezTo>
                  <a:cubicBezTo>
                    <a:pt x="12506138" y="157480"/>
                    <a:pt x="12430087" y="203200"/>
                    <a:pt x="12337136" y="203200"/>
                  </a:cubicBezTo>
                  <a:cubicBezTo>
                    <a:pt x="12244185" y="203200"/>
                    <a:pt x="12168134" y="157480"/>
                    <a:pt x="12168134" y="101600"/>
                  </a:cubicBezTo>
                  <a:cubicBezTo>
                    <a:pt x="12168134" y="45720"/>
                    <a:pt x="12244184" y="0"/>
                    <a:pt x="12337136" y="0"/>
                  </a:cubicBezTo>
                  <a:close/>
                  <a:moveTo>
                    <a:pt x="13013144" y="0"/>
                  </a:moveTo>
                  <a:cubicBezTo>
                    <a:pt x="13106094" y="0"/>
                    <a:pt x="13182146" y="45720"/>
                    <a:pt x="13182146" y="101600"/>
                  </a:cubicBezTo>
                  <a:cubicBezTo>
                    <a:pt x="13182146" y="157480"/>
                    <a:pt x="13106094" y="203200"/>
                    <a:pt x="13013144" y="203200"/>
                  </a:cubicBezTo>
                  <a:cubicBezTo>
                    <a:pt x="12920193" y="203200"/>
                    <a:pt x="12844141" y="157480"/>
                    <a:pt x="12844141" y="101600"/>
                  </a:cubicBezTo>
                  <a:cubicBezTo>
                    <a:pt x="12844141" y="45720"/>
                    <a:pt x="12920193" y="0"/>
                    <a:pt x="13013144" y="0"/>
                  </a:cubicBezTo>
                  <a:close/>
                  <a:moveTo>
                    <a:pt x="13689150" y="0"/>
                  </a:moveTo>
                  <a:cubicBezTo>
                    <a:pt x="13782101" y="0"/>
                    <a:pt x="13858152" y="45720"/>
                    <a:pt x="13858152" y="101600"/>
                  </a:cubicBezTo>
                  <a:cubicBezTo>
                    <a:pt x="13858152" y="157480"/>
                    <a:pt x="13782101" y="203200"/>
                    <a:pt x="13689150" y="203200"/>
                  </a:cubicBezTo>
                  <a:cubicBezTo>
                    <a:pt x="13596199" y="203200"/>
                    <a:pt x="13520150" y="157480"/>
                    <a:pt x="13520150" y="101600"/>
                  </a:cubicBezTo>
                  <a:cubicBezTo>
                    <a:pt x="13520150" y="45720"/>
                    <a:pt x="13596199" y="0"/>
                    <a:pt x="13689150" y="0"/>
                  </a:cubicBezTo>
                  <a:close/>
                </a:path>
              </a:pathLst>
            </a:custGeom>
            <a:solidFill>
              <a:srgbClr val="202020"/>
            </a:solidFill>
          </p:spPr>
        </p:sp>
      </p:grpSp>
      <p:sp>
        <p:nvSpPr>
          <p:cNvPr id="5" name="TextBox 5"/>
          <p:cNvSpPr txBox="1"/>
          <p:nvPr/>
        </p:nvSpPr>
        <p:spPr>
          <a:xfrm>
            <a:off x="2191097" y="1350350"/>
            <a:ext cx="13905807" cy="2205732"/>
          </a:xfrm>
          <a:prstGeom prst="rect">
            <a:avLst/>
          </a:prstGeom>
        </p:spPr>
        <p:txBody>
          <a:bodyPr lIns="0" tIns="0" rIns="0" bIns="0" rtlCol="0" anchor="t">
            <a:spAutoFit/>
          </a:bodyPr>
          <a:lstStyle/>
          <a:p>
            <a:pPr algn="ctr">
              <a:lnSpc>
                <a:spcPts val="5203"/>
              </a:lnSpc>
            </a:pPr>
            <a:r>
              <a:rPr lang="en-US" sz="4400" dirty="0" err="1">
                <a:solidFill>
                  <a:srgbClr val="202020"/>
                </a:solidFill>
                <a:latin typeface="Didact Gothic Bold"/>
              </a:rPr>
              <a:t>Планування</a:t>
            </a:r>
            <a:r>
              <a:rPr lang="en-US" sz="4400" dirty="0">
                <a:solidFill>
                  <a:srgbClr val="202020"/>
                </a:solidFill>
                <a:latin typeface="Didact Gothic Bold"/>
              </a:rPr>
              <a:t> </a:t>
            </a:r>
            <a:r>
              <a:rPr lang="en-US" sz="4400" dirty="0" err="1">
                <a:solidFill>
                  <a:srgbClr val="202020"/>
                </a:solidFill>
                <a:latin typeface="Didact Gothic Bold"/>
              </a:rPr>
              <a:t>підвищення</a:t>
            </a:r>
            <a:r>
              <a:rPr lang="en-US" sz="4400" dirty="0">
                <a:solidFill>
                  <a:srgbClr val="202020"/>
                </a:solidFill>
                <a:latin typeface="Didact Gothic Bold"/>
              </a:rPr>
              <a:t> </a:t>
            </a:r>
            <a:r>
              <a:rPr lang="en-US" sz="4400" dirty="0" err="1">
                <a:solidFill>
                  <a:srgbClr val="202020"/>
                </a:solidFill>
                <a:latin typeface="Didact Gothic Bold"/>
              </a:rPr>
              <a:t>кваліфікації</a:t>
            </a:r>
            <a:r>
              <a:rPr lang="en-US" sz="4400" dirty="0">
                <a:solidFill>
                  <a:srgbClr val="202020"/>
                </a:solidFill>
                <a:latin typeface="Didact Gothic Bold"/>
              </a:rPr>
              <a:t> (</a:t>
            </a:r>
            <a:r>
              <a:rPr lang="en-US" sz="4400" dirty="0" err="1">
                <a:solidFill>
                  <a:srgbClr val="202020"/>
                </a:solidFill>
                <a:latin typeface="Didact Gothic Bold"/>
              </a:rPr>
              <a:t>першй</a:t>
            </a:r>
            <a:r>
              <a:rPr lang="en-US" sz="4400" dirty="0">
                <a:solidFill>
                  <a:srgbClr val="202020"/>
                </a:solidFill>
                <a:latin typeface="Didact Gothic Bold"/>
              </a:rPr>
              <a:t> </a:t>
            </a:r>
            <a:r>
              <a:rPr lang="en-US" sz="4400" dirty="0" err="1">
                <a:solidFill>
                  <a:srgbClr val="202020"/>
                </a:solidFill>
                <a:latin typeface="Didact Gothic Bold"/>
              </a:rPr>
              <a:t>етап</a:t>
            </a:r>
            <a:r>
              <a:rPr lang="en-US" sz="4400" dirty="0" smtClean="0">
                <a:solidFill>
                  <a:srgbClr val="202020"/>
                </a:solidFill>
                <a:latin typeface="Didact Gothic Bold"/>
              </a:rPr>
              <a:t>)</a:t>
            </a:r>
            <a:endParaRPr lang="en-US" sz="4400" dirty="0">
              <a:solidFill>
                <a:srgbClr val="202020"/>
              </a:solidFill>
              <a:latin typeface="Didact Gothic Bold"/>
            </a:endParaRPr>
          </a:p>
          <a:p>
            <a:pPr algn="ctr">
              <a:lnSpc>
                <a:spcPts val="3959"/>
              </a:lnSpc>
            </a:pPr>
            <a:endParaRPr lang="uk-UA" sz="3599" dirty="0" smtClean="0">
              <a:solidFill>
                <a:srgbClr val="202020"/>
              </a:solidFill>
              <a:latin typeface="Didact Gothic Bold"/>
            </a:endParaRPr>
          </a:p>
          <a:p>
            <a:pPr algn="ctr">
              <a:lnSpc>
                <a:spcPts val="3959"/>
              </a:lnSpc>
            </a:pPr>
            <a:r>
              <a:rPr lang="en-US" sz="3599" dirty="0" err="1" smtClean="0">
                <a:solidFill>
                  <a:srgbClr val="202020"/>
                </a:solidFill>
                <a:latin typeface="Didact Gothic Bold"/>
              </a:rPr>
              <a:t>Планування</a:t>
            </a:r>
            <a:r>
              <a:rPr lang="en-US" sz="3599" dirty="0" smtClean="0">
                <a:solidFill>
                  <a:srgbClr val="202020"/>
                </a:solidFill>
                <a:latin typeface="Didact Gothic Bold"/>
              </a:rPr>
              <a:t> </a:t>
            </a:r>
            <a:r>
              <a:rPr lang="en-US" sz="3599" dirty="0" err="1">
                <a:solidFill>
                  <a:srgbClr val="202020"/>
                </a:solidFill>
                <a:latin typeface="Didact Gothic"/>
              </a:rPr>
              <a:t>підвищення</a:t>
            </a:r>
            <a:r>
              <a:rPr lang="en-US" sz="3599" dirty="0">
                <a:solidFill>
                  <a:srgbClr val="202020"/>
                </a:solidFill>
                <a:latin typeface="Didact Gothic"/>
              </a:rPr>
              <a:t> </a:t>
            </a:r>
            <a:r>
              <a:rPr lang="en-US" sz="3599" dirty="0" err="1">
                <a:solidFill>
                  <a:srgbClr val="202020"/>
                </a:solidFill>
                <a:latin typeface="Didact Gothic"/>
              </a:rPr>
              <a:t>кваліфікації</a:t>
            </a:r>
            <a:r>
              <a:rPr lang="en-US" sz="3599" dirty="0">
                <a:solidFill>
                  <a:srgbClr val="202020"/>
                </a:solidFill>
                <a:latin typeface="Didact Gothic"/>
              </a:rPr>
              <a:t> </a:t>
            </a:r>
            <a:r>
              <a:rPr lang="en-US" sz="3599" dirty="0" err="1">
                <a:solidFill>
                  <a:srgbClr val="202020"/>
                </a:solidFill>
                <a:latin typeface="Didact Gothic"/>
              </a:rPr>
              <a:t>педагогічних</a:t>
            </a:r>
            <a:r>
              <a:rPr lang="en-US" sz="3599" dirty="0">
                <a:solidFill>
                  <a:srgbClr val="202020"/>
                </a:solidFill>
                <a:latin typeface="Didact Gothic"/>
              </a:rPr>
              <a:t> </a:t>
            </a:r>
            <a:r>
              <a:rPr lang="en-US" sz="3599" dirty="0" err="1">
                <a:solidFill>
                  <a:srgbClr val="202020"/>
                </a:solidFill>
                <a:latin typeface="Didact Gothic"/>
              </a:rPr>
              <a:t>працівників</a:t>
            </a:r>
            <a:r>
              <a:rPr lang="en-US" sz="3599" dirty="0">
                <a:solidFill>
                  <a:srgbClr val="202020"/>
                </a:solidFill>
                <a:latin typeface="Didact Gothic"/>
              </a:rPr>
              <a:t> </a:t>
            </a:r>
            <a:r>
              <a:rPr lang="en-US" sz="3599" dirty="0" err="1">
                <a:solidFill>
                  <a:srgbClr val="202020"/>
                </a:solidFill>
                <a:latin typeface="Didact Gothic"/>
              </a:rPr>
              <a:t>закладу</a:t>
            </a:r>
            <a:r>
              <a:rPr lang="en-US" sz="3599" dirty="0">
                <a:solidFill>
                  <a:srgbClr val="202020"/>
                </a:solidFill>
                <a:latin typeface="Didact Gothic"/>
              </a:rPr>
              <a:t> </a:t>
            </a:r>
            <a:r>
              <a:rPr lang="en-US" sz="3599" dirty="0" err="1">
                <a:solidFill>
                  <a:srgbClr val="202020"/>
                </a:solidFill>
                <a:latin typeface="Didact Gothic"/>
              </a:rPr>
              <a:t>освіти</a:t>
            </a:r>
            <a:r>
              <a:rPr lang="en-US" sz="3599" dirty="0">
                <a:solidFill>
                  <a:srgbClr val="202020"/>
                </a:solidFill>
                <a:latin typeface="Didact Gothic"/>
              </a:rPr>
              <a:t> </a:t>
            </a:r>
            <a:r>
              <a:rPr lang="en-US" sz="3599" dirty="0" err="1">
                <a:solidFill>
                  <a:srgbClr val="202020"/>
                </a:solidFill>
                <a:latin typeface="Didact Gothic"/>
              </a:rPr>
              <a:t>здійснюється</a:t>
            </a:r>
            <a:r>
              <a:rPr lang="en-US" sz="3599" dirty="0">
                <a:solidFill>
                  <a:srgbClr val="202020"/>
                </a:solidFill>
                <a:latin typeface="Didact Gothic"/>
              </a:rPr>
              <a:t> </a:t>
            </a:r>
            <a:r>
              <a:rPr lang="en-US" sz="3599" b="1" u="sng" dirty="0">
                <a:solidFill>
                  <a:srgbClr val="C00000"/>
                </a:solidFill>
                <a:latin typeface="Didact Gothic"/>
              </a:rPr>
              <a:t>у </a:t>
            </a:r>
            <a:r>
              <a:rPr lang="en-US" sz="3599" b="1" u="sng" dirty="0" err="1">
                <a:solidFill>
                  <a:srgbClr val="C00000"/>
                </a:solidFill>
                <a:latin typeface="Didact Gothic"/>
              </a:rPr>
              <a:t>два</a:t>
            </a:r>
            <a:r>
              <a:rPr lang="en-US" sz="3599" b="1" u="sng" dirty="0">
                <a:solidFill>
                  <a:srgbClr val="C00000"/>
                </a:solidFill>
                <a:latin typeface="Didact Gothic"/>
              </a:rPr>
              <a:t> </a:t>
            </a:r>
            <a:r>
              <a:rPr lang="en-US" sz="3599" b="1" u="sng" dirty="0" err="1">
                <a:solidFill>
                  <a:srgbClr val="C00000"/>
                </a:solidFill>
                <a:latin typeface="Didact Gothic"/>
              </a:rPr>
              <a:t>етапи</a:t>
            </a:r>
            <a:r>
              <a:rPr lang="en-US" sz="3599" b="1" u="sng" dirty="0">
                <a:solidFill>
                  <a:srgbClr val="C00000"/>
                </a:solidFill>
                <a:latin typeface="Didact Gothic"/>
              </a:rPr>
              <a:t> (</a:t>
            </a:r>
            <a:r>
              <a:rPr lang="en-US" sz="3599" b="1" u="sng" dirty="0" err="1">
                <a:solidFill>
                  <a:srgbClr val="C00000"/>
                </a:solidFill>
                <a:latin typeface="Didact Gothic"/>
              </a:rPr>
              <a:t>пункт</a:t>
            </a:r>
            <a:r>
              <a:rPr lang="en-US" sz="3599" b="1" u="sng" dirty="0">
                <a:solidFill>
                  <a:srgbClr val="C00000"/>
                </a:solidFill>
                <a:latin typeface="Didact Gothic"/>
              </a:rPr>
              <a:t> 17 </a:t>
            </a:r>
            <a:r>
              <a:rPr lang="en-US" sz="3599" b="1" u="sng" dirty="0" err="1">
                <a:solidFill>
                  <a:srgbClr val="C00000"/>
                </a:solidFill>
                <a:latin typeface="Didact Gothic"/>
              </a:rPr>
              <a:t>Порядку</a:t>
            </a:r>
            <a:r>
              <a:rPr lang="en-US" sz="3599" b="1" u="sng" dirty="0">
                <a:solidFill>
                  <a:srgbClr val="C00000"/>
                </a:solidFill>
                <a:latin typeface="Didact Gothic"/>
              </a:rPr>
              <a:t>):</a:t>
            </a:r>
          </a:p>
        </p:txBody>
      </p:sp>
      <p:sp>
        <p:nvSpPr>
          <p:cNvPr id="6" name="TextBox 6"/>
          <p:cNvSpPr txBox="1"/>
          <p:nvPr/>
        </p:nvSpPr>
        <p:spPr>
          <a:xfrm>
            <a:off x="1028700" y="3939904"/>
            <a:ext cx="7233419" cy="6136722"/>
          </a:xfrm>
          <a:prstGeom prst="rect">
            <a:avLst/>
          </a:prstGeom>
        </p:spPr>
        <p:txBody>
          <a:bodyPr lIns="0" tIns="0" rIns="0" bIns="0" rtlCol="0" anchor="t">
            <a:spAutoFit/>
          </a:bodyPr>
          <a:lstStyle/>
          <a:p>
            <a:pPr algn="ctr">
              <a:lnSpc>
                <a:spcPts val="4058"/>
              </a:lnSpc>
            </a:pPr>
            <a:r>
              <a:rPr lang="en-US" sz="2898" spc="57">
                <a:solidFill>
                  <a:srgbClr val="202020"/>
                </a:solidFill>
                <a:latin typeface="Didact Gothic"/>
              </a:rPr>
              <a:t>На першому етапі здійснюється перспективне планування у поточному році на наступний календарний рік шляхом затвердження педагогічною радою на основі пропозицій педагогічних працівників орієнтовного плану підвищення кваліфікації, що має містити інформацію про загальну кількість педагогічних працівників, які проходитимуть підвищення кваліфікації, основні напрями та орієнтовний перелік суб'єктів підвищення кваліфікації.</a:t>
            </a:r>
          </a:p>
        </p:txBody>
      </p:sp>
      <p:sp>
        <p:nvSpPr>
          <p:cNvPr id="7" name="TextBox 7"/>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8" name="TextBox 8"/>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
        <p:nvSpPr>
          <p:cNvPr id="9" name="TextBox 9"/>
          <p:cNvSpPr txBox="1"/>
          <p:nvPr/>
        </p:nvSpPr>
        <p:spPr>
          <a:xfrm>
            <a:off x="10025881" y="5990971"/>
            <a:ext cx="7233419" cy="2034588"/>
          </a:xfrm>
          <a:prstGeom prst="rect">
            <a:avLst/>
          </a:prstGeom>
        </p:spPr>
        <p:txBody>
          <a:bodyPr lIns="0" tIns="0" rIns="0" bIns="0" rtlCol="0" anchor="t">
            <a:spAutoFit/>
          </a:bodyPr>
          <a:lstStyle/>
          <a:p>
            <a:pPr algn="ctr">
              <a:lnSpc>
                <a:spcPts val="4058"/>
              </a:lnSpc>
            </a:pPr>
            <a:r>
              <a:rPr lang="en-US" sz="2898" spc="57">
                <a:solidFill>
                  <a:srgbClr val="202020"/>
                </a:solidFill>
                <a:latin typeface="Didact Gothic"/>
              </a:rPr>
              <a:t>Строк і процедура подання педагогічними працівниками своїх пропозицій до орієнтовного плану є внутрішнім питанням закладу освіти.</a:t>
            </a:r>
          </a:p>
        </p:txBody>
      </p:sp>
      <p:sp>
        <p:nvSpPr>
          <p:cNvPr id="10" name="TextBox 10"/>
          <p:cNvSpPr txBox="1"/>
          <p:nvPr/>
        </p:nvSpPr>
        <p:spPr>
          <a:xfrm>
            <a:off x="1219200" y="10179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
        <p:nvSpPr>
          <p:cNvPr id="11" name="TextBox 11"/>
          <p:cNvSpPr txBox="1"/>
          <p:nvPr/>
        </p:nvSpPr>
        <p:spPr>
          <a:xfrm>
            <a:off x="1409700" y="1208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sp>
        <p:nvSpPr>
          <p:cNvPr id="7" name="TextBox 7"/>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8" name="TextBox 8"/>
          <p:cNvSpPr txBox="1"/>
          <p:nvPr/>
        </p:nvSpPr>
        <p:spPr>
          <a:xfrm>
            <a:off x="457200" y="2915808"/>
            <a:ext cx="16496541" cy="6065763"/>
          </a:xfrm>
          <a:prstGeom prst="rect">
            <a:avLst/>
          </a:prstGeom>
        </p:spPr>
        <p:txBody>
          <a:bodyPr wrap="square" lIns="0" tIns="0" rIns="0" bIns="0" rtlCol="0" anchor="t">
            <a:spAutoFit/>
          </a:bodyPr>
          <a:lstStyle/>
          <a:p>
            <a:pPr>
              <a:lnSpc>
                <a:spcPts val="4317"/>
              </a:lnSpc>
            </a:pPr>
            <a:r>
              <a:rPr lang="en-US" sz="3084" spc="61" dirty="0">
                <a:solidFill>
                  <a:srgbClr val="202020"/>
                </a:solidFill>
                <a:latin typeface="Didact Gothic"/>
              </a:rPr>
              <a:t> </a:t>
            </a:r>
            <a:r>
              <a:rPr lang="en-US" sz="3084" spc="61" dirty="0" err="1">
                <a:solidFill>
                  <a:srgbClr val="202020"/>
                </a:solidFill>
                <a:latin typeface="Didact Gothic"/>
              </a:rPr>
              <a:t>Орієнтовний</a:t>
            </a:r>
            <a:r>
              <a:rPr lang="en-US" sz="3084" spc="61" dirty="0">
                <a:solidFill>
                  <a:srgbClr val="202020"/>
                </a:solidFill>
                <a:latin typeface="Didact Gothic"/>
              </a:rPr>
              <a:t> </a:t>
            </a:r>
            <a:r>
              <a:rPr lang="en-US" sz="3084" spc="61" dirty="0" err="1">
                <a:solidFill>
                  <a:srgbClr val="202020"/>
                </a:solidFill>
                <a:latin typeface="Didact Gothic"/>
              </a:rPr>
              <a:t>план</a:t>
            </a:r>
            <a:r>
              <a:rPr lang="en-US" sz="3084" spc="61" dirty="0">
                <a:solidFill>
                  <a:srgbClr val="202020"/>
                </a:solidFill>
                <a:latin typeface="Didact Gothic"/>
              </a:rPr>
              <a:t> </a:t>
            </a:r>
            <a:r>
              <a:rPr lang="en-US" sz="3084" spc="61" dirty="0" err="1">
                <a:solidFill>
                  <a:srgbClr val="202020"/>
                </a:solidFill>
                <a:latin typeface="Didact Gothic"/>
              </a:rPr>
              <a:t>має</a:t>
            </a:r>
            <a:r>
              <a:rPr lang="en-US" sz="3084" spc="61" dirty="0">
                <a:solidFill>
                  <a:srgbClr val="202020"/>
                </a:solidFill>
                <a:latin typeface="Didact Gothic"/>
              </a:rPr>
              <a:t> </a:t>
            </a:r>
            <a:r>
              <a:rPr lang="en-US" sz="3084" spc="61" dirty="0" err="1">
                <a:solidFill>
                  <a:srgbClr val="202020"/>
                </a:solidFill>
                <a:latin typeface="Didact Gothic"/>
              </a:rPr>
              <a:t>бути</a:t>
            </a:r>
            <a:r>
              <a:rPr lang="en-US" sz="3084" spc="61" dirty="0">
                <a:solidFill>
                  <a:srgbClr val="202020"/>
                </a:solidFill>
                <a:latin typeface="Didact Gothic"/>
              </a:rPr>
              <a:t> </a:t>
            </a:r>
            <a:r>
              <a:rPr lang="en-US" sz="3084" spc="61" dirty="0" err="1">
                <a:solidFill>
                  <a:srgbClr val="202020"/>
                </a:solidFill>
                <a:latin typeface="Didact Gothic"/>
              </a:rPr>
              <a:t>оприлюднений</a:t>
            </a:r>
            <a:r>
              <a:rPr lang="en-US" sz="3084" spc="61" dirty="0">
                <a:solidFill>
                  <a:srgbClr val="202020"/>
                </a:solidFill>
                <a:latin typeface="Didact Gothic"/>
              </a:rPr>
              <a:t> </a:t>
            </a:r>
            <a:r>
              <a:rPr lang="en-US" sz="3084" spc="61" dirty="0" err="1">
                <a:solidFill>
                  <a:srgbClr val="202020"/>
                </a:solidFill>
                <a:latin typeface="Didact Gothic"/>
              </a:rPr>
              <a:t>на</a:t>
            </a:r>
            <a:r>
              <a:rPr lang="en-US" sz="3084" spc="61" dirty="0">
                <a:solidFill>
                  <a:srgbClr val="202020"/>
                </a:solidFill>
                <a:latin typeface="Didact Gothic"/>
              </a:rPr>
              <a:t> </a:t>
            </a:r>
            <a:r>
              <a:rPr lang="en-US" sz="3084" spc="61" dirty="0" err="1">
                <a:solidFill>
                  <a:srgbClr val="202020"/>
                </a:solidFill>
                <a:latin typeface="Didact Gothic"/>
              </a:rPr>
              <a:t>інформаційному</a:t>
            </a:r>
            <a:r>
              <a:rPr lang="en-US" sz="3084" spc="61" dirty="0">
                <a:solidFill>
                  <a:srgbClr val="202020"/>
                </a:solidFill>
                <a:latin typeface="Didact Gothic"/>
              </a:rPr>
              <a:t> </a:t>
            </a:r>
            <a:r>
              <a:rPr lang="en-US" sz="3084" spc="61" dirty="0" err="1">
                <a:solidFill>
                  <a:srgbClr val="202020"/>
                </a:solidFill>
                <a:latin typeface="Didact Gothic"/>
              </a:rPr>
              <a:t>стенді</a:t>
            </a:r>
            <a:r>
              <a:rPr lang="en-US" sz="3084" spc="61" dirty="0">
                <a:solidFill>
                  <a:srgbClr val="202020"/>
                </a:solidFill>
                <a:latin typeface="Didact Gothic"/>
              </a:rPr>
              <a:t> </a:t>
            </a:r>
            <a:r>
              <a:rPr lang="en-US" sz="3084" spc="61" dirty="0" err="1">
                <a:solidFill>
                  <a:srgbClr val="202020"/>
                </a:solidFill>
                <a:latin typeface="Didact Gothic"/>
              </a:rPr>
              <a:t>закладу</a:t>
            </a:r>
            <a:r>
              <a:rPr lang="en-US" sz="3084" spc="61" dirty="0">
                <a:solidFill>
                  <a:srgbClr val="202020"/>
                </a:solidFill>
                <a:latin typeface="Didact Gothic"/>
              </a:rPr>
              <a:t> </a:t>
            </a:r>
            <a:r>
              <a:rPr lang="en-US" sz="3084" spc="61" dirty="0" err="1">
                <a:solidFill>
                  <a:srgbClr val="202020"/>
                </a:solidFill>
                <a:latin typeface="Didact Gothic"/>
              </a:rPr>
              <a:t>освіти</a:t>
            </a:r>
            <a:r>
              <a:rPr lang="en-US" sz="3084" spc="61" dirty="0">
                <a:solidFill>
                  <a:srgbClr val="202020"/>
                </a:solidFill>
                <a:latin typeface="Didact Gothic"/>
              </a:rPr>
              <a:t> </a:t>
            </a:r>
            <a:r>
              <a:rPr lang="en-US" sz="3084" spc="61" dirty="0" err="1">
                <a:solidFill>
                  <a:srgbClr val="202020"/>
                </a:solidFill>
                <a:latin typeface="Didact Gothic"/>
              </a:rPr>
              <a:t>та</a:t>
            </a:r>
            <a:r>
              <a:rPr lang="en-US" sz="3084" spc="61" dirty="0">
                <a:solidFill>
                  <a:srgbClr val="202020"/>
                </a:solidFill>
                <a:latin typeface="Didact Gothic"/>
              </a:rPr>
              <a:t> </a:t>
            </a:r>
            <a:r>
              <a:rPr lang="en-US" sz="3084" spc="61" dirty="0" err="1">
                <a:solidFill>
                  <a:srgbClr val="202020"/>
                </a:solidFill>
                <a:latin typeface="Didact Gothic"/>
              </a:rPr>
              <a:t>на</a:t>
            </a:r>
            <a:r>
              <a:rPr lang="en-US" sz="3084" spc="61" dirty="0">
                <a:solidFill>
                  <a:srgbClr val="202020"/>
                </a:solidFill>
                <a:latin typeface="Didact Gothic"/>
              </a:rPr>
              <a:t> </a:t>
            </a:r>
            <a:r>
              <a:rPr lang="en-US" sz="3084" spc="61" dirty="0" err="1">
                <a:solidFill>
                  <a:srgbClr val="202020"/>
                </a:solidFill>
                <a:latin typeface="Didact Gothic"/>
              </a:rPr>
              <a:t>його</a:t>
            </a:r>
            <a:r>
              <a:rPr lang="en-US" sz="3084" spc="61" dirty="0">
                <a:solidFill>
                  <a:srgbClr val="202020"/>
                </a:solidFill>
                <a:latin typeface="Didact Gothic"/>
              </a:rPr>
              <a:t> </a:t>
            </a:r>
            <a:r>
              <a:rPr lang="en-US" sz="3084" spc="61" dirty="0" err="1">
                <a:solidFill>
                  <a:srgbClr val="202020"/>
                </a:solidFill>
                <a:latin typeface="Didact Gothic"/>
              </a:rPr>
              <a:t>вебсайті</a:t>
            </a:r>
            <a:r>
              <a:rPr lang="en-US" sz="3084" spc="61" dirty="0">
                <a:solidFill>
                  <a:srgbClr val="202020"/>
                </a:solidFill>
                <a:latin typeface="Didact Gothic"/>
              </a:rPr>
              <a:t> (у </a:t>
            </a:r>
            <a:r>
              <a:rPr lang="en-US" sz="3084" spc="61" dirty="0" err="1">
                <a:solidFill>
                  <a:srgbClr val="202020"/>
                </a:solidFill>
                <a:latin typeface="Didact Gothic"/>
              </a:rPr>
              <a:t>разі</a:t>
            </a:r>
            <a:r>
              <a:rPr lang="en-US" sz="3084" spc="61" dirty="0">
                <a:solidFill>
                  <a:srgbClr val="202020"/>
                </a:solidFill>
                <a:latin typeface="Didact Gothic"/>
              </a:rPr>
              <a:t> </a:t>
            </a:r>
            <a:r>
              <a:rPr lang="en-US" sz="3084" spc="61" dirty="0" err="1">
                <a:solidFill>
                  <a:srgbClr val="202020"/>
                </a:solidFill>
                <a:latin typeface="Didact Gothic"/>
              </a:rPr>
              <a:t>відсутності</a:t>
            </a:r>
            <a:r>
              <a:rPr lang="en-US" sz="3084" spc="61" dirty="0">
                <a:solidFill>
                  <a:srgbClr val="202020"/>
                </a:solidFill>
                <a:latin typeface="Didact Gothic"/>
              </a:rPr>
              <a:t> </a:t>
            </a:r>
            <a:r>
              <a:rPr lang="en-US" sz="3084" spc="61" dirty="0" err="1">
                <a:solidFill>
                  <a:srgbClr val="202020"/>
                </a:solidFill>
                <a:latin typeface="Didact Gothic"/>
              </a:rPr>
              <a:t>вебсайту</a:t>
            </a:r>
            <a:r>
              <a:rPr lang="en-US" sz="3084" spc="61" dirty="0">
                <a:solidFill>
                  <a:srgbClr val="202020"/>
                </a:solidFill>
                <a:latin typeface="Didact Gothic"/>
              </a:rPr>
              <a:t> </a:t>
            </a:r>
            <a:r>
              <a:rPr lang="en-US" sz="3084" spc="61" dirty="0" err="1">
                <a:solidFill>
                  <a:srgbClr val="202020"/>
                </a:solidFill>
                <a:latin typeface="Didact Gothic"/>
              </a:rPr>
              <a:t>закладу</a:t>
            </a:r>
            <a:r>
              <a:rPr lang="en-US" sz="3084" spc="61" dirty="0">
                <a:solidFill>
                  <a:srgbClr val="202020"/>
                </a:solidFill>
                <a:latin typeface="Didact Gothic"/>
              </a:rPr>
              <a:t> </a:t>
            </a:r>
            <a:r>
              <a:rPr lang="en-US" sz="3084" spc="61" dirty="0" err="1">
                <a:solidFill>
                  <a:srgbClr val="202020"/>
                </a:solidFill>
                <a:latin typeface="Didact Gothic"/>
              </a:rPr>
              <a:t>освіти</a:t>
            </a:r>
            <a:r>
              <a:rPr lang="en-US" sz="3084" spc="61" dirty="0">
                <a:solidFill>
                  <a:srgbClr val="202020"/>
                </a:solidFill>
                <a:latin typeface="Didact Gothic"/>
              </a:rPr>
              <a:t> - </a:t>
            </a:r>
            <a:r>
              <a:rPr lang="en-US" sz="3084" spc="61" dirty="0" err="1">
                <a:solidFill>
                  <a:srgbClr val="202020"/>
                </a:solidFill>
                <a:latin typeface="Didact Gothic"/>
              </a:rPr>
              <a:t>на</a:t>
            </a:r>
            <a:r>
              <a:rPr lang="en-US" sz="3084" spc="61" dirty="0">
                <a:solidFill>
                  <a:srgbClr val="202020"/>
                </a:solidFill>
                <a:latin typeface="Didact Gothic"/>
              </a:rPr>
              <a:t> </a:t>
            </a:r>
            <a:r>
              <a:rPr lang="en-US" sz="3084" spc="61" dirty="0" err="1">
                <a:solidFill>
                  <a:srgbClr val="202020"/>
                </a:solidFill>
                <a:latin typeface="Didact Gothic"/>
              </a:rPr>
              <a:t>вебсайті</a:t>
            </a:r>
            <a:r>
              <a:rPr lang="en-US" sz="3084" spc="61" dirty="0">
                <a:solidFill>
                  <a:srgbClr val="202020"/>
                </a:solidFill>
                <a:latin typeface="Didact Gothic"/>
              </a:rPr>
              <a:t> </a:t>
            </a:r>
            <a:r>
              <a:rPr lang="en-US" sz="3084" spc="61" dirty="0" err="1">
                <a:solidFill>
                  <a:srgbClr val="202020"/>
                </a:solidFill>
                <a:latin typeface="Didact Gothic"/>
              </a:rPr>
              <a:t>органу</a:t>
            </a:r>
            <a:r>
              <a:rPr lang="en-US" sz="3084" spc="61" dirty="0">
                <a:solidFill>
                  <a:srgbClr val="202020"/>
                </a:solidFill>
                <a:latin typeface="Didact Gothic"/>
              </a:rPr>
              <a:t>, у </a:t>
            </a:r>
            <a:r>
              <a:rPr lang="en-US" sz="3084" spc="61" dirty="0" err="1">
                <a:solidFill>
                  <a:srgbClr val="202020"/>
                </a:solidFill>
                <a:latin typeface="Didact Gothic"/>
              </a:rPr>
              <a:t>сфері</a:t>
            </a:r>
            <a:r>
              <a:rPr lang="en-US" sz="3084" spc="61" dirty="0">
                <a:solidFill>
                  <a:srgbClr val="202020"/>
                </a:solidFill>
                <a:latin typeface="Didact Gothic"/>
              </a:rPr>
              <a:t> </a:t>
            </a:r>
            <a:r>
              <a:rPr lang="en-US" sz="3084" spc="61" dirty="0" err="1">
                <a:solidFill>
                  <a:srgbClr val="202020"/>
                </a:solidFill>
                <a:latin typeface="Didact Gothic"/>
              </a:rPr>
              <a:t>управління</a:t>
            </a:r>
            <a:r>
              <a:rPr lang="en-US" sz="3084" spc="61" dirty="0">
                <a:solidFill>
                  <a:srgbClr val="202020"/>
                </a:solidFill>
                <a:latin typeface="Didact Gothic"/>
              </a:rPr>
              <a:t> </a:t>
            </a:r>
            <a:r>
              <a:rPr lang="en-US" sz="3084" spc="61" dirty="0" err="1">
                <a:solidFill>
                  <a:srgbClr val="202020"/>
                </a:solidFill>
                <a:latin typeface="Didact Gothic"/>
              </a:rPr>
              <a:t>якого</a:t>
            </a:r>
            <a:r>
              <a:rPr lang="en-US" sz="3084" spc="61" dirty="0">
                <a:solidFill>
                  <a:srgbClr val="202020"/>
                </a:solidFill>
                <a:latin typeface="Didact Gothic"/>
              </a:rPr>
              <a:t> </a:t>
            </a:r>
            <a:r>
              <a:rPr lang="en-US" sz="3084" spc="61" dirty="0" err="1">
                <a:solidFill>
                  <a:srgbClr val="202020"/>
                </a:solidFill>
                <a:latin typeface="Didact Gothic"/>
              </a:rPr>
              <a:t>перебуває</a:t>
            </a:r>
            <a:r>
              <a:rPr lang="en-US" sz="3084" spc="61" dirty="0">
                <a:solidFill>
                  <a:srgbClr val="202020"/>
                </a:solidFill>
                <a:latin typeface="Didact Gothic"/>
              </a:rPr>
              <a:t> </a:t>
            </a:r>
            <a:r>
              <a:rPr lang="en-US" sz="3084" spc="61" dirty="0" err="1">
                <a:solidFill>
                  <a:srgbClr val="202020"/>
                </a:solidFill>
                <a:latin typeface="Didact Gothic"/>
              </a:rPr>
              <a:t>заклад</a:t>
            </a:r>
            <a:r>
              <a:rPr lang="en-US" sz="3084" spc="61" dirty="0">
                <a:solidFill>
                  <a:srgbClr val="202020"/>
                </a:solidFill>
                <a:latin typeface="Didact Gothic"/>
              </a:rPr>
              <a:t> </a:t>
            </a:r>
            <a:r>
              <a:rPr lang="en-US" sz="3084" spc="61" dirty="0" err="1">
                <a:solidFill>
                  <a:srgbClr val="202020"/>
                </a:solidFill>
                <a:latin typeface="Didact Gothic"/>
              </a:rPr>
              <a:t>освіти</a:t>
            </a:r>
            <a:r>
              <a:rPr lang="en-US" sz="3084" spc="61" dirty="0">
                <a:solidFill>
                  <a:srgbClr val="202020"/>
                </a:solidFill>
                <a:latin typeface="Didact Gothic"/>
              </a:rPr>
              <a:t>) </a:t>
            </a:r>
            <a:r>
              <a:rPr lang="en-US" sz="3084" spc="61" dirty="0" err="1">
                <a:solidFill>
                  <a:srgbClr val="202020"/>
                </a:solidFill>
                <a:latin typeface="Didact Gothic"/>
              </a:rPr>
              <a:t>протягом</a:t>
            </a:r>
            <a:r>
              <a:rPr lang="en-US" sz="3084" spc="61" dirty="0">
                <a:solidFill>
                  <a:srgbClr val="202020"/>
                </a:solidFill>
                <a:latin typeface="Didact Gothic"/>
              </a:rPr>
              <a:t> </a:t>
            </a:r>
            <a:r>
              <a:rPr lang="en-US" sz="3084" spc="61" dirty="0" err="1">
                <a:solidFill>
                  <a:srgbClr val="202020"/>
                </a:solidFill>
                <a:latin typeface="Didact Gothic"/>
              </a:rPr>
              <a:t>двох</a:t>
            </a:r>
            <a:r>
              <a:rPr lang="en-US" sz="3084" spc="61" dirty="0">
                <a:solidFill>
                  <a:srgbClr val="202020"/>
                </a:solidFill>
                <a:latin typeface="Didact Gothic"/>
              </a:rPr>
              <a:t> </a:t>
            </a:r>
            <a:r>
              <a:rPr lang="en-US" sz="3084" spc="61" dirty="0" err="1">
                <a:solidFill>
                  <a:srgbClr val="202020"/>
                </a:solidFill>
                <a:latin typeface="Didact Gothic"/>
              </a:rPr>
              <a:t>робочих</a:t>
            </a:r>
            <a:r>
              <a:rPr lang="en-US" sz="3084" spc="61" dirty="0">
                <a:solidFill>
                  <a:srgbClr val="202020"/>
                </a:solidFill>
                <a:latin typeface="Didact Gothic"/>
              </a:rPr>
              <a:t> </a:t>
            </a:r>
            <a:r>
              <a:rPr lang="en-US" sz="3084" spc="61" dirty="0" err="1">
                <a:solidFill>
                  <a:srgbClr val="202020"/>
                </a:solidFill>
                <a:latin typeface="Didact Gothic"/>
              </a:rPr>
              <a:t>днів</a:t>
            </a:r>
            <a:r>
              <a:rPr lang="en-US" sz="3084" spc="61" dirty="0">
                <a:solidFill>
                  <a:srgbClr val="202020"/>
                </a:solidFill>
                <a:latin typeface="Didact Gothic"/>
              </a:rPr>
              <a:t> з </a:t>
            </a:r>
            <a:r>
              <a:rPr lang="en-US" sz="3084" spc="61" dirty="0" err="1">
                <a:solidFill>
                  <a:srgbClr val="202020"/>
                </a:solidFill>
                <a:latin typeface="Didact Gothic"/>
              </a:rPr>
              <a:t>дня</a:t>
            </a:r>
            <a:r>
              <a:rPr lang="en-US" sz="3084" spc="61" dirty="0">
                <a:solidFill>
                  <a:srgbClr val="202020"/>
                </a:solidFill>
                <a:latin typeface="Didact Gothic"/>
              </a:rPr>
              <a:t> </a:t>
            </a:r>
            <a:r>
              <a:rPr lang="en-US" sz="3084" spc="61" dirty="0" err="1">
                <a:solidFill>
                  <a:srgbClr val="202020"/>
                </a:solidFill>
                <a:latin typeface="Didact Gothic"/>
              </a:rPr>
              <a:t>його</a:t>
            </a:r>
            <a:r>
              <a:rPr lang="en-US" sz="3084" spc="61" dirty="0">
                <a:solidFill>
                  <a:srgbClr val="202020"/>
                </a:solidFill>
                <a:latin typeface="Didact Gothic"/>
              </a:rPr>
              <a:t> </a:t>
            </a:r>
            <a:r>
              <a:rPr lang="en-US" sz="3084" spc="61" dirty="0" err="1">
                <a:solidFill>
                  <a:srgbClr val="202020"/>
                </a:solidFill>
                <a:latin typeface="Didact Gothic"/>
              </a:rPr>
              <a:t>затвердження</a:t>
            </a:r>
            <a:r>
              <a:rPr lang="en-US" sz="3084" spc="61" dirty="0">
                <a:solidFill>
                  <a:srgbClr val="202020"/>
                </a:solidFill>
                <a:latin typeface="Didact Gothic"/>
              </a:rPr>
              <a:t> </a:t>
            </a:r>
            <a:r>
              <a:rPr lang="en-US" sz="3084" spc="61" dirty="0" err="1">
                <a:solidFill>
                  <a:srgbClr val="202020"/>
                </a:solidFill>
                <a:latin typeface="Didact Gothic"/>
              </a:rPr>
              <a:t>педагогічною</a:t>
            </a:r>
            <a:r>
              <a:rPr lang="en-US" sz="3084" spc="61" dirty="0">
                <a:solidFill>
                  <a:srgbClr val="202020"/>
                </a:solidFill>
                <a:latin typeface="Didact Gothic"/>
              </a:rPr>
              <a:t> </a:t>
            </a:r>
            <a:r>
              <a:rPr lang="en-US" sz="3084" spc="61" dirty="0" err="1">
                <a:solidFill>
                  <a:srgbClr val="202020"/>
                </a:solidFill>
                <a:latin typeface="Didact Gothic"/>
              </a:rPr>
              <a:t>радою</a:t>
            </a:r>
            <a:r>
              <a:rPr lang="en-US" sz="3084" spc="61" dirty="0">
                <a:solidFill>
                  <a:srgbClr val="202020"/>
                </a:solidFill>
                <a:latin typeface="Didact Gothic"/>
              </a:rPr>
              <a:t>, </a:t>
            </a:r>
            <a:r>
              <a:rPr lang="en-US" sz="3084" spc="61" dirty="0" err="1">
                <a:solidFill>
                  <a:srgbClr val="202020"/>
                </a:solidFill>
                <a:latin typeface="Didact Gothic"/>
              </a:rPr>
              <a:t>але</a:t>
            </a:r>
            <a:r>
              <a:rPr lang="en-US" sz="3084" spc="61" dirty="0">
                <a:solidFill>
                  <a:srgbClr val="202020"/>
                </a:solidFill>
                <a:latin typeface="Didact Gothic"/>
              </a:rPr>
              <a:t> </a:t>
            </a:r>
            <a:r>
              <a:rPr lang="en-US" sz="3084" spc="61" dirty="0" err="1">
                <a:solidFill>
                  <a:srgbClr val="202020"/>
                </a:solidFill>
                <a:latin typeface="Didact Gothic"/>
              </a:rPr>
              <a:t>не</a:t>
            </a:r>
            <a:r>
              <a:rPr lang="en-US" sz="3084" spc="61" dirty="0">
                <a:solidFill>
                  <a:srgbClr val="202020"/>
                </a:solidFill>
                <a:latin typeface="Didact Gothic"/>
              </a:rPr>
              <a:t> </a:t>
            </a:r>
            <a:r>
              <a:rPr lang="en-US" sz="3084" spc="61" dirty="0" err="1">
                <a:solidFill>
                  <a:srgbClr val="202020"/>
                </a:solidFill>
                <a:latin typeface="Didact Gothic"/>
              </a:rPr>
              <a:t>пізніше</a:t>
            </a:r>
            <a:r>
              <a:rPr lang="en-US" sz="3084" spc="61" dirty="0">
                <a:solidFill>
                  <a:srgbClr val="202020"/>
                </a:solidFill>
                <a:latin typeface="Didact Gothic"/>
              </a:rPr>
              <a:t> 25 </a:t>
            </a:r>
            <a:r>
              <a:rPr lang="en-US" sz="3084" spc="61" dirty="0" err="1">
                <a:solidFill>
                  <a:srgbClr val="202020"/>
                </a:solidFill>
                <a:latin typeface="Didact Gothic"/>
              </a:rPr>
              <a:t>грудня</a:t>
            </a:r>
            <a:r>
              <a:rPr lang="en-US" sz="3084" spc="61" dirty="0">
                <a:solidFill>
                  <a:srgbClr val="202020"/>
                </a:solidFill>
                <a:latin typeface="Didact Gothic"/>
              </a:rPr>
              <a:t> </a:t>
            </a:r>
            <a:r>
              <a:rPr lang="en-US" sz="3084" spc="61" dirty="0" err="1">
                <a:solidFill>
                  <a:srgbClr val="202020"/>
                </a:solidFill>
                <a:latin typeface="Didact Gothic"/>
              </a:rPr>
              <a:t>поточного</a:t>
            </a:r>
            <a:r>
              <a:rPr lang="en-US" sz="3084" spc="61" dirty="0">
                <a:solidFill>
                  <a:srgbClr val="202020"/>
                </a:solidFill>
                <a:latin typeface="Didact Gothic"/>
              </a:rPr>
              <a:t> </a:t>
            </a:r>
            <a:r>
              <a:rPr lang="en-US" sz="3084" spc="61" dirty="0" err="1">
                <a:solidFill>
                  <a:srgbClr val="202020"/>
                </a:solidFill>
                <a:latin typeface="Didact Gothic"/>
              </a:rPr>
              <a:t>року</a:t>
            </a:r>
            <a:r>
              <a:rPr lang="en-US" sz="3084" spc="61" dirty="0">
                <a:solidFill>
                  <a:srgbClr val="202020"/>
                </a:solidFill>
                <a:latin typeface="Didact Gothic"/>
              </a:rPr>
              <a:t>.</a:t>
            </a:r>
          </a:p>
          <a:p>
            <a:pPr algn="ctr">
              <a:lnSpc>
                <a:spcPts val="4317"/>
              </a:lnSpc>
            </a:pPr>
            <a:r>
              <a:rPr lang="en-US" sz="3084" b="1" u="sng" spc="61" dirty="0" smtClean="0">
                <a:solidFill>
                  <a:srgbClr val="DC3C4D"/>
                </a:solidFill>
                <a:effectLst>
                  <a:outerShdw blurRad="38100" dist="38100" dir="2700000" algn="tl">
                    <a:srgbClr val="000000">
                      <a:alpha val="43137"/>
                    </a:srgbClr>
                  </a:outerShdw>
                </a:effectLst>
                <a:latin typeface="Didact Gothic"/>
              </a:rPr>
              <a:t>ВАЖЛИВО</a:t>
            </a:r>
            <a:r>
              <a:rPr lang="uk-UA" sz="3084" b="1" u="sng" spc="61" dirty="0" smtClean="0">
                <a:solidFill>
                  <a:srgbClr val="DC3C4D"/>
                </a:solidFill>
                <a:effectLst>
                  <a:outerShdw blurRad="38100" dist="38100" dir="2700000" algn="tl">
                    <a:srgbClr val="000000">
                      <a:alpha val="43137"/>
                    </a:srgbClr>
                  </a:outerShdw>
                </a:effectLst>
                <a:latin typeface="Didact Gothic"/>
              </a:rPr>
              <a:t>!!!!!!</a:t>
            </a:r>
            <a:endParaRPr lang="en-US" sz="3084" b="1" u="sng" spc="61" dirty="0">
              <a:solidFill>
                <a:srgbClr val="DC3C4D"/>
              </a:solidFill>
              <a:effectLst>
                <a:outerShdw blurRad="38100" dist="38100" dir="2700000" algn="tl">
                  <a:srgbClr val="000000">
                    <a:alpha val="43137"/>
                  </a:srgbClr>
                </a:outerShdw>
              </a:effectLst>
              <a:latin typeface="Didact Gothic"/>
            </a:endParaRPr>
          </a:p>
          <a:p>
            <a:pPr algn="just">
              <a:lnSpc>
                <a:spcPts val="4317"/>
              </a:lnSpc>
            </a:pPr>
            <a:r>
              <a:rPr lang="en-US" sz="3084" spc="61" dirty="0" err="1">
                <a:solidFill>
                  <a:srgbClr val="202020"/>
                </a:solidFill>
                <a:latin typeface="Didact Gothic"/>
              </a:rPr>
              <a:t>Перспективне</a:t>
            </a:r>
            <a:r>
              <a:rPr lang="en-US" sz="3084" spc="61" dirty="0">
                <a:solidFill>
                  <a:srgbClr val="202020"/>
                </a:solidFill>
                <a:latin typeface="Didact Gothic"/>
              </a:rPr>
              <a:t> </a:t>
            </a:r>
            <a:r>
              <a:rPr lang="en-US" sz="3084" spc="61" dirty="0" err="1">
                <a:solidFill>
                  <a:srgbClr val="202020"/>
                </a:solidFill>
                <a:latin typeface="Didact Gothic"/>
              </a:rPr>
              <a:t>планування</a:t>
            </a:r>
            <a:r>
              <a:rPr lang="en-US" sz="3084" spc="61" dirty="0">
                <a:solidFill>
                  <a:srgbClr val="202020"/>
                </a:solidFill>
                <a:latin typeface="Didact Gothic"/>
              </a:rPr>
              <a:t> </a:t>
            </a:r>
            <a:r>
              <a:rPr lang="en-US" sz="3084" spc="61" dirty="0" err="1">
                <a:solidFill>
                  <a:srgbClr val="202020"/>
                </a:solidFill>
                <a:latin typeface="Didact Gothic"/>
              </a:rPr>
              <a:t>має</a:t>
            </a:r>
            <a:r>
              <a:rPr lang="en-US" sz="3084" spc="61" dirty="0">
                <a:solidFill>
                  <a:srgbClr val="202020"/>
                </a:solidFill>
                <a:latin typeface="Didact Gothic"/>
              </a:rPr>
              <a:t> </a:t>
            </a:r>
            <a:r>
              <a:rPr lang="en-US" sz="3084" spc="61" dirty="0" err="1">
                <a:solidFill>
                  <a:srgbClr val="202020"/>
                </a:solidFill>
                <a:latin typeface="Didact Gothic"/>
              </a:rPr>
              <a:t>важливе</a:t>
            </a:r>
            <a:r>
              <a:rPr lang="en-US" sz="3084" spc="61" dirty="0">
                <a:solidFill>
                  <a:srgbClr val="202020"/>
                </a:solidFill>
                <a:latin typeface="Didact Gothic"/>
              </a:rPr>
              <a:t> </a:t>
            </a:r>
            <a:r>
              <a:rPr lang="en-US" sz="3084" spc="61" dirty="0" err="1">
                <a:solidFill>
                  <a:srgbClr val="202020"/>
                </a:solidFill>
                <a:latin typeface="Didact Gothic"/>
              </a:rPr>
              <a:t>значення</a:t>
            </a:r>
            <a:r>
              <a:rPr lang="en-US" sz="3084" spc="61" dirty="0">
                <a:solidFill>
                  <a:srgbClr val="202020"/>
                </a:solidFill>
                <a:latin typeface="Didact Gothic"/>
              </a:rPr>
              <a:t> </a:t>
            </a:r>
            <a:r>
              <a:rPr lang="en-US" sz="3084" spc="61" dirty="0" err="1" smtClean="0">
                <a:solidFill>
                  <a:srgbClr val="202020"/>
                </a:solidFill>
                <a:latin typeface="Didact Gothic"/>
              </a:rPr>
              <a:t>длявсіх</a:t>
            </a:r>
            <a:r>
              <a:rPr lang="en-US" sz="3084" spc="61" dirty="0" smtClean="0">
                <a:solidFill>
                  <a:srgbClr val="202020"/>
                </a:solidFill>
                <a:latin typeface="Didact Gothic"/>
              </a:rPr>
              <a:t> </a:t>
            </a:r>
            <a:r>
              <a:rPr lang="en-US" sz="3084" spc="61" dirty="0" err="1">
                <a:solidFill>
                  <a:srgbClr val="202020"/>
                </a:solidFill>
                <a:latin typeface="Didact Gothic"/>
              </a:rPr>
              <a:t>учасників</a:t>
            </a:r>
            <a:r>
              <a:rPr lang="en-US" sz="3084" spc="61" dirty="0">
                <a:solidFill>
                  <a:srgbClr val="202020"/>
                </a:solidFill>
                <a:latin typeface="Didact Gothic"/>
              </a:rPr>
              <a:t> </a:t>
            </a:r>
            <a:r>
              <a:rPr lang="en-US" sz="3084" spc="61" dirty="0" err="1">
                <a:solidFill>
                  <a:srgbClr val="202020"/>
                </a:solidFill>
                <a:latin typeface="Didact Gothic"/>
              </a:rPr>
              <a:t>цього</a:t>
            </a:r>
            <a:r>
              <a:rPr lang="en-US" sz="3084" spc="61" dirty="0">
                <a:solidFill>
                  <a:srgbClr val="202020"/>
                </a:solidFill>
                <a:latin typeface="Didact Gothic"/>
              </a:rPr>
              <a:t> </a:t>
            </a:r>
            <a:r>
              <a:rPr lang="en-US" sz="3084" spc="61" dirty="0" err="1">
                <a:solidFill>
                  <a:srgbClr val="202020"/>
                </a:solidFill>
                <a:latin typeface="Didact Gothic"/>
              </a:rPr>
              <a:t>процесу</a:t>
            </a:r>
            <a:r>
              <a:rPr lang="en-US" sz="3084" spc="61" dirty="0">
                <a:solidFill>
                  <a:srgbClr val="202020"/>
                </a:solidFill>
                <a:latin typeface="Didact Gothic"/>
              </a:rPr>
              <a:t>, у </a:t>
            </a:r>
            <a:r>
              <a:rPr lang="en-US" sz="3084" spc="61" dirty="0" err="1">
                <a:solidFill>
                  <a:srgbClr val="202020"/>
                </a:solidFill>
                <a:latin typeface="Didact Gothic"/>
              </a:rPr>
              <a:t>тому</a:t>
            </a:r>
            <a:r>
              <a:rPr lang="en-US" sz="3084" spc="61" dirty="0">
                <a:solidFill>
                  <a:srgbClr val="202020"/>
                </a:solidFill>
                <a:latin typeface="Didact Gothic"/>
              </a:rPr>
              <a:t> </a:t>
            </a:r>
            <a:r>
              <a:rPr lang="en-US" sz="3084" spc="61" dirty="0" err="1">
                <a:solidFill>
                  <a:srgbClr val="202020"/>
                </a:solidFill>
                <a:latin typeface="Didact Gothic"/>
              </a:rPr>
              <a:t>числі</a:t>
            </a:r>
            <a:r>
              <a:rPr lang="en-US" sz="3084" spc="61" dirty="0">
                <a:solidFill>
                  <a:srgbClr val="202020"/>
                </a:solidFill>
                <a:latin typeface="Didact Gothic"/>
              </a:rPr>
              <a:t> </a:t>
            </a:r>
            <a:r>
              <a:rPr lang="en-US" sz="3084" spc="61" dirty="0" err="1">
                <a:solidFill>
                  <a:srgbClr val="202020"/>
                </a:solidFill>
                <a:latin typeface="Didact Gothic"/>
              </a:rPr>
              <a:t>для</a:t>
            </a:r>
            <a:r>
              <a:rPr lang="en-US" sz="3084" spc="61" dirty="0">
                <a:solidFill>
                  <a:srgbClr val="202020"/>
                </a:solidFill>
                <a:latin typeface="Didact Gothic"/>
              </a:rPr>
              <a:t> </a:t>
            </a:r>
            <a:r>
              <a:rPr lang="en-US" sz="3084" spc="61" dirty="0" err="1">
                <a:solidFill>
                  <a:srgbClr val="202020"/>
                </a:solidFill>
                <a:latin typeface="Didact Gothic"/>
              </a:rPr>
              <a:t>суб'єктів</a:t>
            </a:r>
            <a:r>
              <a:rPr lang="en-US" sz="3084" spc="61" dirty="0">
                <a:solidFill>
                  <a:srgbClr val="202020"/>
                </a:solidFill>
                <a:latin typeface="Didact Gothic"/>
              </a:rPr>
              <a:t> </a:t>
            </a:r>
            <a:r>
              <a:rPr lang="en-US" sz="3084" spc="61" dirty="0" err="1">
                <a:solidFill>
                  <a:srgbClr val="202020"/>
                </a:solidFill>
                <a:latin typeface="Didact Gothic"/>
              </a:rPr>
              <a:t>підвищення</a:t>
            </a:r>
            <a:r>
              <a:rPr lang="en-US" sz="3084" spc="61" dirty="0">
                <a:solidFill>
                  <a:srgbClr val="202020"/>
                </a:solidFill>
                <a:latin typeface="Didact Gothic"/>
              </a:rPr>
              <a:t> </a:t>
            </a:r>
            <a:r>
              <a:rPr lang="en-US" sz="3084" spc="61" dirty="0" err="1">
                <a:solidFill>
                  <a:srgbClr val="202020"/>
                </a:solidFill>
                <a:latin typeface="Didact Gothic"/>
              </a:rPr>
              <a:t>кваліфікації</a:t>
            </a:r>
            <a:r>
              <a:rPr lang="en-US" sz="3084" spc="61" dirty="0">
                <a:solidFill>
                  <a:srgbClr val="202020"/>
                </a:solidFill>
                <a:latin typeface="Didact Gothic"/>
              </a:rPr>
              <a:t>, </a:t>
            </a:r>
            <a:r>
              <a:rPr lang="en-US" sz="3084" spc="61" dirty="0" err="1">
                <a:solidFill>
                  <a:srgbClr val="202020"/>
                </a:solidFill>
                <a:latin typeface="Didact Gothic"/>
              </a:rPr>
              <a:t>адже</a:t>
            </a:r>
            <a:r>
              <a:rPr lang="en-US" sz="3084" spc="61" dirty="0">
                <a:solidFill>
                  <a:srgbClr val="202020"/>
                </a:solidFill>
                <a:latin typeface="Didact Gothic"/>
              </a:rPr>
              <a:t> </a:t>
            </a:r>
            <a:r>
              <a:rPr lang="en-US" sz="3084" spc="61" dirty="0" err="1">
                <a:solidFill>
                  <a:srgbClr val="202020"/>
                </a:solidFill>
                <a:latin typeface="Didact Gothic"/>
              </a:rPr>
              <a:t>останні</a:t>
            </a:r>
            <a:r>
              <a:rPr lang="en-US" sz="3084" spc="61" dirty="0">
                <a:solidFill>
                  <a:srgbClr val="202020"/>
                </a:solidFill>
                <a:latin typeface="Didact Gothic"/>
              </a:rPr>
              <a:t>, </a:t>
            </a:r>
            <a:r>
              <a:rPr lang="en-US" sz="3084" spc="61" dirty="0" err="1">
                <a:solidFill>
                  <a:srgbClr val="202020"/>
                </a:solidFill>
                <a:latin typeface="Didact Gothic"/>
              </a:rPr>
              <a:t>враховуючи</a:t>
            </a:r>
            <a:r>
              <a:rPr lang="en-US" sz="3084" spc="61" dirty="0">
                <a:solidFill>
                  <a:srgbClr val="202020"/>
                </a:solidFill>
                <a:latin typeface="Didact Gothic"/>
              </a:rPr>
              <a:t> </a:t>
            </a:r>
            <a:r>
              <a:rPr lang="en-US" sz="3084" spc="61" dirty="0" err="1">
                <a:solidFill>
                  <a:srgbClr val="202020"/>
                </a:solidFill>
                <a:latin typeface="Didact Gothic"/>
              </a:rPr>
              <a:t>такі</a:t>
            </a:r>
            <a:r>
              <a:rPr lang="en-US" sz="3084" spc="61" dirty="0">
                <a:solidFill>
                  <a:srgbClr val="202020"/>
                </a:solidFill>
                <a:latin typeface="Didact Gothic"/>
              </a:rPr>
              <a:t> </a:t>
            </a:r>
            <a:r>
              <a:rPr lang="en-US" sz="3084" spc="61" dirty="0" err="1">
                <a:solidFill>
                  <a:srgbClr val="202020"/>
                </a:solidFill>
                <a:latin typeface="Didact Gothic"/>
              </a:rPr>
              <a:t>орієнтовні</a:t>
            </a:r>
            <a:r>
              <a:rPr lang="en-US" sz="3084" spc="61" dirty="0">
                <a:solidFill>
                  <a:srgbClr val="202020"/>
                </a:solidFill>
                <a:latin typeface="Didact Gothic"/>
              </a:rPr>
              <a:t> </a:t>
            </a:r>
            <a:r>
              <a:rPr lang="en-US" sz="3084" spc="61" dirty="0" err="1">
                <a:solidFill>
                  <a:srgbClr val="202020"/>
                </a:solidFill>
                <a:latin typeface="Didact Gothic"/>
              </a:rPr>
              <a:t>плани</a:t>
            </a:r>
            <a:r>
              <a:rPr lang="en-US" sz="3084" spc="61" dirty="0">
                <a:solidFill>
                  <a:srgbClr val="202020"/>
                </a:solidFill>
                <a:latin typeface="Didact Gothic"/>
              </a:rPr>
              <a:t>, </a:t>
            </a:r>
            <a:r>
              <a:rPr lang="en-US" sz="3084" spc="61" dirty="0" err="1">
                <a:solidFill>
                  <a:srgbClr val="202020"/>
                </a:solidFill>
                <a:latin typeface="Didact Gothic"/>
              </a:rPr>
              <a:t>мають</a:t>
            </a:r>
            <a:r>
              <a:rPr lang="en-US" sz="3084" spc="61" dirty="0">
                <a:solidFill>
                  <a:srgbClr val="202020"/>
                </a:solidFill>
                <a:latin typeface="Didact Gothic"/>
              </a:rPr>
              <a:t> </a:t>
            </a:r>
            <a:r>
              <a:rPr lang="en-US" sz="3084" spc="61" dirty="0" err="1">
                <a:solidFill>
                  <a:srgbClr val="202020"/>
                </a:solidFill>
                <a:latin typeface="Didact Gothic"/>
              </a:rPr>
              <a:t>можливість</a:t>
            </a:r>
            <a:r>
              <a:rPr lang="en-US" sz="3084" spc="61" dirty="0">
                <a:solidFill>
                  <a:srgbClr val="202020"/>
                </a:solidFill>
                <a:latin typeface="Didact Gothic"/>
              </a:rPr>
              <a:t> </a:t>
            </a:r>
            <a:r>
              <a:rPr lang="en-US" sz="3084" spc="61" dirty="0" err="1">
                <a:solidFill>
                  <a:srgbClr val="202020"/>
                </a:solidFill>
                <a:latin typeface="Didact Gothic"/>
              </a:rPr>
              <a:t>попередньо</a:t>
            </a:r>
            <a:r>
              <a:rPr lang="en-US" sz="3084" spc="61" dirty="0">
                <a:solidFill>
                  <a:srgbClr val="202020"/>
                </a:solidFill>
                <a:latin typeface="Didact Gothic"/>
              </a:rPr>
              <a:t> і </a:t>
            </a:r>
            <a:r>
              <a:rPr lang="en-US" sz="3084" spc="61" dirty="0" err="1">
                <a:solidFill>
                  <a:srgbClr val="202020"/>
                </a:solidFill>
                <a:latin typeface="Didact Gothic"/>
              </a:rPr>
              <a:t>правильно</a:t>
            </a:r>
            <a:r>
              <a:rPr lang="en-US" sz="3084" spc="61" dirty="0">
                <a:solidFill>
                  <a:srgbClr val="202020"/>
                </a:solidFill>
                <a:latin typeface="Didact Gothic"/>
              </a:rPr>
              <a:t> </a:t>
            </a:r>
            <a:r>
              <a:rPr lang="en-US" sz="3084" spc="61" dirty="0" err="1">
                <a:solidFill>
                  <a:srgbClr val="202020"/>
                </a:solidFill>
                <a:latin typeface="Didact Gothic"/>
              </a:rPr>
              <a:t>спланувати</a:t>
            </a:r>
            <a:r>
              <a:rPr lang="en-US" sz="3084" spc="61" dirty="0">
                <a:solidFill>
                  <a:srgbClr val="202020"/>
                </a:solidFill>
                <a:latin typeface="Didact Gothic"/>
              </a:rPr>
              <a:t> </a:t>
            </a:r>
            <a:r>
              <a:rPr lang="en-US" sz="3084" spc="61" dirty="0" err="1">
                <a:solidFill>
                  <a:srgbClr val="202020"/>
                </a:solidFill>
                <a:latin typeface="Didact Gothic"/>
              </a:rPr>
              <a:t>свою</a:t>
            </a:r>
            <a:r>
              <a:rPr lang="en-US" sz="3084" spc="61" dirty="0">
                <a:solidFill>
                  <a:srgbClr val="202020"/>
                </a:solidFill>
                <a:latin typeface="Didact Gothic"/>
              </a:rPr>
              <a:t> </a:t>
            </a:r>
            <a:r>
              <a:rPr lang="en-US" sz="3084" spc="61" dirty="0" err="1">
                <a:solidFill>
                  <a:srgbClr val="202020"/>
                </a:solidFill>
                <a:latin typeface="Didact Gothic"/>
              </a:rPr>
              <a:t>ефективну</a:t>
            </a:r>
            <a:r>
              <a:rPr lang="en-US" sz="3084" spc="61" dirty="0">
                <a:solidFill>
                  <a:srgbClr val="202020"/>
                </a:solidFill>
                <a:latin typeface="Didact Gothic"/>
              </a:rPr>
              <a:t> </a:t>
            </a:r>
            <a:r>
              <a:rPr lang="en-US" sz="3084" spc="61" dirty="0" err="1">
                <a:solidFill>
                  <a:srgbClr val="202020"/>
                </a:solidFill>
                <a:latin typeface="Didact Gothic"/>
              </a:rPr>
              <a:t>роботу</a:t>
            </a:r>
            <a:r>
              <a:rPr lang="en-US" sz="3084" spc="61" dirty="0">
                <a:solidFill>
                  <a:srgbClr val="202020"/>
                </a:solidFill>
                <a:latin typeface="Didact Gothic"/>
              </a:rPr>
              <a:t> </a:t>
            </a:r>
            <a:r>
              <a:rPr lang="en-US" sz="3084" spc="61" dirty="0" err="1">
                <a:solidFill>
                  <a:srgbClr val="202020"/>
                </a:solidFill>
                <a:latin typeface="Didact Gothic"/>
              </a:rPr>
              <a:t>на</a:t>
            </a:r>
            <a:r>
              <a:rPr lang="en-US" sz="3084" spc="61" dirty="0">
                <a:solidFill>
                  <a:srgbClr val="202020"/>
                </a:solidFill>
                <a:latin typeface="Didact Gothic"/>
              </a:rPr>
              <a:t> </a:t>
            </a:r>
            <a:r>
              <a:rPr lang="en-US" sz="3084" spc="61" dirty="0" err="1">
                <a:solidFill>
                  <a:srgbClr val="202020"/>
                </a:solidFill>
                <a:latin typeface="Didact Gothic"/>
              </a:rPr>
              <a:t>наступний</a:t>
            </a:r>
            <a:r>
              <a:rPr lang="en-US" sz="3084" spc="61" dirty="0">
                <a:solidFill>
                  <a:srgbClr val="202020"/>
                </a:solidFill>
                <a:latin typeface="Didact Gothic"/>
              </a:rPr>
              <a:t> </a:t>
            </a:r>
            <a:r>
              <a:rPr lang="en-US" sz="3084" spc="61" dirty="0" err="1">
                <a:solidFill>
                  <a:srgbClr val="202020"/>
                </a:solidFill>
                <a:latin typeface="Didact Gothic"/>
              </a:rPr>
              <a:t>календарний</a:t>
            </a:r>
            <a:r>
              <a:rPr lang="en-US" sz="3084" spc="61" dirty="0">
                <a:solidFill>
                  <a:srgbClr val="202020"/>
                </a:solidFill>
                <a:latin typeface="Didact Gothic"/>
              </a:rPr>
              <a:t> </a:t>
            </a:r>
            <a:r>
              <a:rPr lang="en-US" sz="3084" spc="61" dirty="0" err="1">
                <a:solidFill>
                  <a:srgbClr val="202020"/>
                </a:solidFill>
                <a:latin typeface="Didact Gothic"/>
              </a:rPr>
              <a:t>рік</a:t>
            </a:r>
            <a:r>
              <a:rPr lang="en-US" sz="3084" spc="61" dirty="0">
                <a:solidFill>
                  <a:srgbClr val="202020"/>
                </a:solidFill>
                <a:latin typeface="Didact Gothic"/>
              </a:rPr>
              <a:t> з </a:t>
            </a:r>
            <a:r>
              <a:rPr lang="en-US" sz="3084" spc="61" dirty="0" err="1">
                <a:solidFill>
                  <a:srgbClr val="202020"/>
                </a:solidFill>
                <a:latin typeface="Didact Gothic"/>
              </a:rPr>
              <a:t>урахуванням</a:t>
            </a:r>
            <a:r>
              <a:rPr lang="en-US" sz="3084" spc="61" dirty="0">
                <a:solidFill>
                  <a:srgbClr val="202020"/>
                </a:solidFill>
                <a:latin typeface="Didact Gothic"/>
              </a:rPr>
              <a:t> </a:t>
            </a:r>
            <a:r>
              <a:rPr lang="en-US" sz="3084" spc="61" dirty="0" err="1">
                <a:solidFill>
                  <a:srgbClr val="202020"/>
                </a:solidFill>
                <a:latin typeface="Didact Gothic"/>
              </a:rPr>
              <a:t>загального</a:t>
            </a:r>
            <a:r>
              <a:rPr lang="en-US" sz="3084" spc="61" dirty="0">
                <a:solidFill>
                  <a:srgbClr val="202020"/>
                </a:solidFill>
                <a:latin typeface="Didact Gothic"/>
              </a:rPr>
              <a:t> </a:t>
            </a:r>
            <a:r>
              <a:rPr lang="en-US" sz="3084" spc="61" dirty="0" err="1">
                <a:solidFill>
                  <a:srgbClr val="202020"/>
                </a:solidFill>
                <a:latin typeface="Didact Gothic"/>
              </a:rPr>
              <a:t>попиту</a:t>
            </a:r>
            <a:r>
              <a:rPr lang="en-US" sz="3084" spc="61" dirty="0">
                <a:solidFill>
                  <a:srgbClr val="202020"/>
                </a:solidFill>
                <a:latin typeface="Didact Gothic"/>
              </a:rPr>
              <a:t> </a:t>
            </a:r>
            <a:r>
              <a:rPr lang="en-US" sz="3084" spc="61" dirty="0" err="1">
                <a:solidFill>
                  <a:srgbClr val="202020"/>
                </a:solidFill>
                <a:latin typeface="Didact Gothic"/>
              </a:rPr>
              <a:t>на</a:t>
            </a:r>
            <a:r>
              <a:rPr lang="en-US" sz="3084" spc="61" dirty="0">
                <a:solidFill>
                  <a:srgbClr val="202020"/>
                </a:solidFill>
                <a:latin typeface="Didact Gothic"/>
              </a:rPr>
              <a:t> </a:t>
            </a:r>
            <a:r>
              <a:rPr lang="en-US" sz="3084" spc="61" dirty="0" err="1">
                <a:solidFill>
                  <a:srgbClr val="202020"/>
                </a:solidFill>
                <a:latin typeface="Didact Gothic"/>
              </a:rPr>
              <a:t>їхні</a:t>
            </a:r>
            <a:r>
              <a:rPr lang="en-US" sz="3084" spc="61" dirty="0">
                <a:solidFill>
                  <a:srgbClr val="202020"/>
                </a:solidFill>
                <a:latin typeface="Didact Gothic"/>
              </a:rPr>
              <a:t> </a:t>
            </a:r>
            <a:r>
              <a:rPr lang="en-US" sz="3084" spc="61" dirty="0" err="1">
                <a:solidFill>
                  <a:srgbClr val="202020"/>
                </a:solidFill>
                <a:latin typeface="Didact Gothic"/>
              </a:rPr>
              <a:t>освітні</a:t>
            </a:r>
            <a:r>
              <a:rPr lang="en-US" sz="3084" spc="61" dirty="0">
                <a:solidFill>
                  <a:srgbClr val="202020"/>
                </a:solidFill>
                <a:latin typeface="Didact Gothic"/>
              </a:rPr>
              <a:t> </a:t>
            </a:r>
            <a:r>
              <a:rPr lang="en-US" sz="3084" spc="61" dirty="0" err="1">
                <a:solidFill>
                  <a:srgbClr val="202020"/>
                </a:solidFill>
                <a:latin typeface="Didact Gothic"/>
              </a:rPr>
              <a:t>послуги</a:t>
            </a:r>
            <a:r>
              <a:rPr lang="en-US" sz="3084" spc="61" dirty="0">
                <a:solidFill>
                  <a:srgbClr val="202020"/>
                </a:solidFill>
                <a:latin typeface="Didact Gothic"/>
              </a:rPr>
              <a:t>, </a:t>
            </a:r>
            <a:r>
              <a:rPr lang="en-US" sz="3084" spc="61" dirty="0" err="1">
                <a:solidFill>
                  <a:srgbClr val="202020"/>
                </a:solidFill>
                <a:latin typeface="Didact Gothic"/>
              </a:rPr>
              <a:t>бажаних</a:t>
            </a:r>
            <a:r>
              <a:rPr lang="en-US" sz="3084" spc="61" dirty="0">
                <a:solidFill>
                  <a:srgbClr val="202020"/>
                </a:solidFill>
                <a:latin typeface="Didact Gothic"/>
              </a:rPr>
              <a:t> </a:t>
            </a:r>
            <a:r>
              <a:rPr lang="en-US" sz="3084" spc="61" dirty="0" err="1">
                <a:solidFill>
                  <a:srgbClr val="202020"/>
                </a:solidFill>
                <a:latin typeface="Didact Gothic"/>
              </a:rPr>
              <a:t>напрямів</a:t>
            </a:r>
            <a:r>
              <a:rPr lang="en-US" sz="3084" spc="61" dirty="0">
                <a:solidFill>
                  <a:srgbClr val="202020"/>
                </a:solidFill>
                <a:latin typeface="Didact Gothic"/>
              </a:rPr>
              <a:t>, </a:t>
            </a:r>
            <a:r>
              <a:rPr lang="en-US" sz="3084" spc="61" dirty="0" err="1">
                <a:solidFill>
                  <a:srgbClr val="202020"/>
                </a:solidFill>
                <a:latin typeface="Didact Gothic"/>
              </a:rPr>
              <a:t>тривалості</a:t>
            </a:r>
            <a:r>
              <a:rPr lang="en-US" sz="3084" spc="61" dirty="0">
                <a:solidFill>
                  <a:srgbClr val="202020"/>
                </a:solidFill>
                <a:latin typeface="Didact Gothic"/>
              </a:rPr>
              <a:t> </a:t>
            </a:r>
            <a:r>
              <a:rPr lang="en-US" sz="3084" spc="61" dirty="0" err="1">
                <a:solidFill>
                  <a:srgbClr val="202020"/>
                </a:solidFill>
                <a:latin typeface="Didact Gothic"/>
              </a:rPr>
              <a:t>відповідних</a:t>
            </a:r>
            <a:r>
              <a:rPr lang="en-US" sz="3084" spc="61" dirty="0">
                <a:solidFill>
                  <a:srgbClr val="202020"/>
                </a:solidFill>
                <a:latin typeface="Didact Gothic"/>
              </a:rPr>
              <a:t> </a:t>
            </a:r>
            <a:r>
              <a:rPr lang="en-US" sz="3084" spc="61" dirty="0" err="1">
                <a:solidFill>
                  <a:srgbClr val="202020"/>
                </a:solidFill>
                <a:latin typeface="Didact Gothic"/>
              </a:rPr>
              <a:t>програм</a:t>
            </a:r>
            <a:r>
              <a:rPr lang="en-US" sz="3084" spc="61" dirty="0">
                <a:solidFill>
                  <a:srgbClr val="202020"/>
                </a:solidFill>
                <a:latin typeface="Didact Gothic"/>
              </a:rPr>
              <a:t> (</a:t>
            </a:r>
            <a:r>
              <a:rPr lang="en-US" sz="3084" spc="61" dirty="0" err="1">
                <a:solidFill>
                  <a:srgbClr val="202020"/>
                </a:solidFill>
                <a:latin typeface="Didact Gothic"/>
              </a:rPr>
              <a:t>зокрема</a:t>
            </a:r>
            <a:r>
              <a:rPr lang="en-US" sz="3084" spc="61" dirty="0">
                <a:solidFill>
                  <a:srgbClr val="202020"/>
                </a:solidFill>
                <a:latin typeface="Didact Gothic"/>
              </a:rPr>
              <a:t>, </a:t>
            </a:r>
            <a:r>
              <a:rPr lang="en-US" sz="3084" spc="61" dirty="0" err="1">
                <a:solidFill>
                  <a:srgbClr val="202020"/>
                </a:solidFill>
                <a:latin typeface="Didact Gothic"/>
              </a:rPr>
              <a:t>курсів</a:t>
            </a:r>
            <a:r>
              <a:rPr lang="en-US" sz="3084" spc="61" dirty="0">
                <a:solidFill>
                  <a:srgbClr val="202020"/>
                </a:solidFill>
                <a:latin typeface="Didact Gothic"/>
              </a:rPr>
              <a:t>, </a:t>
            </a:r>
            <a:r>
              <a:rPr lang="en-US" sz="3084" spc="61" dirty="0" err="1">
                <a:solidFill>
                  <a:srgbClr val="202020"/>
                </a:solidFill>
                <a:latin typeface="Didact Gothic"/>
              </a:rPr>
              <a:t>модулів</a:t>
            </a:r>
            <a:r>
              <a:rPr lang="en-US" sz="3084" spc="61" dirty="0">
                <a:solidFill>
                  <a:srgbClr val="202020"/>
                </a:solidFill>
                <a:latin typeface="Didact Gothic"/>
              </a:rPr>
              <a:t> </a:t>
            </a:r>
            <a:r>
              <a:rPr lang="en-US" sz="3084" spc="61" dirty="0" err="1">
                <a:solidFill>
                  <a:srgbClr val="202020"/>
                </a:solidFill>
                <a:latin typeface="Didact Gothic"/>
              </a:rPr>
              <a:t>тощо</a:t>
            </a:r>
            <a:r>
              <a:rPr lang="en-US" sz="3084" spc="61" dirty="0">
                <a:solidFill>
                  <a:srgbClr val="202020"/>
                </a:solidFill>
                <a:latin typeface="Didact Gothic"/>
              </a:rPr>
              <a:t>), </a:t>
            </a:r>
            <a:r>
              <a:rPr lang="en-US" sz="3084" spc="61" dirty="0" err="1">
                <a:solidFill>
                  <a:srgbClr val="202020"/>
                </a:solidFill>
                <a:latin typeface="Didact Gothic"/>
              </a:rPr>
              <a:t>визначитися</a:t>
            </a:r>
            <a:r>
              <a:rPr lang="en-US" sz="3084" spc="61" dirty="0">
                <a:solidFill>
                  <a:srgbClr val="202020"/>
                </a:solidFill>
                <a:latin typeface="Didact Gothic"/>
              </a:rPr>
              <a:t> </a:t>
            </a:r>
            <a:r>
              <a:rPr lang="en-US" sz="3084" spc="61" dirty="0" err="1">
                <a:solidFill>
                  <a:srgbClr val="202020"/>
                </a:solidFill>
                <a:latin typeface="Didact Gothic"/>
              </a:rPr>
              <a:t>зі</a:t>
            </a:r>
            <a:r>
              <a:rPr lang="en-US" sz="3084" spc="61" dirty="0">
                <a:solidFill>
                  <a:srgbClr val="202020"/>
                </a:solidFill>
                <a:latin typeface="Didact Gothic"/>
              </a:rPr>
              <a:t> </a:t>
            </a:r>
            <a:r>
              <a:rPr lang="en-US" sz="3084" spc="61" dirty="0" err="1">
                <a:solidFill>
                  <a:srgbClr val="202020"/>
                </a:solidFill>
                <a:latin typeface="Didact Gothic"/>
              </a:rPr>
              <a:t>строками</a:t>
            </a:r>
            <a:r>
              <a:rPr lang="en-US" sz="3084" spc="61" dirty="0">
                <a:solidFill>
                  <a:srgbClr val="202020"/>
                </a:solidFill>
                <a:latin typeface="Didact Gothic"/>
              </a:rPr>
              <a:t> </a:t>
            </a:r>
            <a:r>
              <a:rPr lang="en-US" sz="3084" spc="61" dirty="0" err="1">
                <a:solidFill>
                  <a:srgbClr val="202020"/>
                </a:solidFill>
                <a:latin typeface="Didact Gothic"/>
              </a:rPr>
              <a:t>та</a:t>
            </a:r>
            <a:r>
              <a:rPr lang="en-US" sz="3084" spc="61" dirty="0">
                <a:solidFill>
                  <a:srgbClr val="202020"/>
                </a:solidFill>
                <a:latin typeface="Didact Gothic"/>
              </a:rPr>
              <a:t> </a:t>
            </a:r>
            <a:r>
              <a:rPr lang="en-US" sz="3084" spc="61" dirty="0" err="1">
                <a:solidFill>
                  <a:srgbClr val="202020"/>
                </a:solidFill>
                <a:latin typeface="Didact Gothic"/>
              </a:rPr>
              <a:t>місцем</a:t>
            </a:r>
            <a:r>
              <a:rPr lang="en-US" sz="3084" spc="61" dirty="0">
                <a:solidFill>
                  <a:srgbClr val="202020"/>
                </a:solidFill>
                <a:latin typeface="Didact Gothic"/>
              </a:rPr>
              <a:t> (</a:t>
            </a:r>
            <a:r>
              <a:rPr lang="en-US" sz="3084" spc="61" dirty="0" err="1">
                <a:solidFill>
                  <a:srgbClr val="202020"/>
                </a:solidFill>
                <a:latin typeface="Didact Gothic"/>
              </a:rPr>
              <a:t>місцями</a:t>
            </a:r>
            <a:r>
              <a:rPr lang="en-US" sz="3084" spc="61" dirty="0">
                <a:solidFill>
                  <a:srgbClr val="202020"/>
                </a:solidFill>
                <a:latin typeface="Didact Gothic"/>
              </a:rPr>
              <a:t>) </a:t>
            </a:r>
            <a:r>
              <a:rPr lang="en-US" sz="3084" spc="61" dirty="0" err="1">
                <a:solidFill>
                  <a:srgbClr val="202020"/>
                </a:solidFill>
                <a:latin typeface="Didact Gothic"/>
              </a:rPr>
              <a:t>підвищення</a:t>
            </a:r>
            <a:r>
              <a:rPr lang="en-US" sz="3084" spc="61" dirty="0">
                <a:solidFill>
                  <a:srgbClr val="202020"/>
                </a:solidFill>
                <a:latin typeface="Didact Gothic"/>
              </a:rPr>
              <a:t> </a:t>
            </a:r>
            <a:r>
              <a:rPr lang="en-US" sz="3084" spc="61" dirty="0" err="1">
                <a:solidFill>
                  <a:srgbClr val="202020"/>
                </a:solidFill>
                <a:latin typeface="Didact Gothic"/>
              </a:rPr>
              <a:t>кваліфікації</a:t>
            </a:r>
            <a:r>
              <a:rPr lang="en-US" sz="3084" spc="61" dirty="0">
                <a:solidFill>
                  <a:srgbClr val="202020"/>
                </a:solidFill>
                <a:latin typeface="Didact Gothic"/>
              </a:rPr>
              <a:t> </a:t>
            </a:r>
            <a:r>
              <a:rPr lang="en-US" sz="3084" spc="61" dirty="0" err="1">
                <a:solidFill>
                  <a:srgbClr val="202020"/>
                </a:solidFill>
                <a:latin typeface="Didact Gothic"/>
              </a:rPr>
              <a:t>тощо</a:t>
            </a:r>
            <a:r>
              <a:rPr lang="en-US" sz="3084" spc="61" dirty="0">
                <a:solidFill>
                  <a:srgbClr val="202020"/>
                </a:solidFill>
                <a:latin typeface="Didact Gothic"/>
              </a:rPr>
              <a:t>.</a:t>
            </a:r>
          </a:p>
        </p:txBody>
      </p:sp>
      <p:sp>
        <p:nvSpPr>
          <p:cNvPr id="9" name="TextBox 9"/>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
        <p:nvSpPr>
          <p:cNvPr id="10" name="TextBox 10"/>
          <p:cNvSpPr txBox="1"/>
          <p:nvPr/>
        </p:nvSpPr>
        <p:spPr>
          <a:xfrm>
            <a:off x="609601" y="1575459"/>
            <a:ext cx="15487304" cy="676669"/>
          </a:xfrm>
          <a:prstGeom prst="rect">
            <a:avLst/>
          </a:prstGeom>
        </p:spPr>
        <p:txBody>
          <a:bodyPr wrap="square" lIns="0" tIns="0" rIns="0" bIns="0" rtlCol="0" anchor="t">
            <a:spAutoFit/>
          </a:bodyPr>
          <a:lstStyle/>
          <a:p>
            <a:pPr algn="ctr">
              <a:lnSpc>
                <a:spcPts val="5203"/>
              </a:lnSpc>
            </a:pPr>
            <a:r>
              <a:rPr lang="en-US" sz="4730" dirty="0" err="1">
                <a:solidFill>
                  <a:srgbClr val="202020"/>
                </a:solidFill>
                <a:latin typeface="Didact Gothic Bold"/>
              </a:rPr>
              <a:t>Планування</a:t>
            </a:r>
            <a:r>
              <a:rPr lang="en-US" sz="4730" dirty="0">
                <a:solidFill>
                  <a:srgbClr val="202020"/>
                </a:solidFill>
                <a:latin typeface="Didact Gothic Bold"/>
              </a:rPr>
              <a:t> </a:t>
            </a:r>
            <a:r>
              <a:rPr lang="en-US" sz="4730" dirty="0" err="1">
                <a:solidFill>
                  <a:srgbClr val="202020"/>
                </a:solidFill>
                <a:latin typeface="Didact Gothic Bold"/>
              </a:rPr>
              <a:t>підвищення</a:t>
            </a:r>
            <a:r>
              <a:rPr lang="en-US" sz="4730" dirty="0">
                <a:solidFill>
                  <a:srgbClr val="202020"/>
                </a:solidFill>
                <a:latin typeface="Didact Gothic Bold"/>
              </a:rPr>
              <a:t> </a:t>
            </a:r>
            <a:r>
              <a:rPr lang="en-US" sz="4730" dirty="0" err="1">
                <a:solidFill>
                  <a:srgbClr val="202020"/>
                </a:solidFill>
                <a:latin typeface="Didact Gothic Bold"/>
              </a:rPr>
              <a:t>кваліфікації</a:t>
            </a:r>
            <a:r>
              <a:rPr lang="en-US" sz="4730" dirty="0">
                <a:solidFill>
                  <a:srgbClr val="202020"/>
                </a:solidFill>
                <a:latin typeface="Didact Gothic Bold"/>
              </a:rPr>
              <a:t> (</a:t>
            </a:r>
            <a:r>
              <a:rPr lang="en-US" sz="4730" dirty="0" err="1">
                <a:solidFill>
                  <a:srgbClr val="202020"/>
                </a:solidFill>
                <a:latin typeface="Didact Gothic Bold"/>
              </a:rPr>
              <a:t>першй</a:t>
            </a:r>
            <a:r>
              <a:rPr lang="en-US" sz="4730" dirty="0">
                <a:solidFill>
                  <a:srgbClr val="202020"/>
                </a:solidFill>
                <a:latin typeface="Didact Gothic Bold"/>
              </a:rPr>
              <a:t> </a:t>
            </a:r>
            <a:r>
              <a:rPr lang="en-US" sz="4730" dirty="0" err="1">
                <a:solidFill>
                  <a:srgbClr val="202020"/>
                </a:solidFill>
                <a:latin typeface="Didact Gothic Bold"/>
              </a:rPr>
              <a:t>етап</a:t>
            </a:r>
            <a:r>
              <a:rPr lang="en-US" sz="4730" dirty="0">
                <a:solidFill>
                  <a:srgbClr val="202020"/>
                </a:solidFill>
                <a:latin typeface="Didact Gothic Bold"/>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0" y="4991100"/>
            <a:ext cx="18288000" cy="6565419"/>
          </a:xfrm>
          <a:prstGeom prst="rect">
            <a:avLst/>
          </a:prstGeom>
          <a:solidFill>
            <a:srgbClr val="FDBE14"/>
          </a:solidFill>
        </p:spPr>
      </p:sp>
      <p:grpSp>
        <p:nvGrpSpPr>
          <p:cNvPr id="3" name="Group 3"/>
          <p:cNvGrpSpPr/>
          <p:nvPr/>
        </p:nvGrpSpPr>
        <p:grpSpPr>
          <a:xfrm rot="5400000">
            <a:off x="6900393" y="7635797"/>
            <a:ext cx="4746649" cy="259435"/>
            <a:chOff x="0" y="0"/>
            <a:chExt cx="9194800" cy="812800"/>
          </a:xfrm>
        </p:grpSpPr>
        <p:sp>
          <p:nvSpPr>
            <p:cNvPr id="4" name="Freeform 4"/>
            <p:cNvSpPr/>
            <p:nvPr/>
          </p:nvSpPr>
          <p:spPr>
            <a:xfrm>
              <a:off x="468694" y="304800"/>
              <a:ext cx="13858153" cy="203200"/>
            </a:xfrm>
            <a:custGeom>
              <a:avLst/>
              <a:gdLst/>
              <a:ahLst/>
              <a:cxnLst/>
              <a:rect l="l" t="t" r="r" b="b"/>
              <a:pathLst>
                <a:path w="13858153" h="203200">
                  <a:moveTo>
                    <a:pt x="169002" y="0"/>
                  </a:moveTo>
                  <a:cubicBezTo>
                    <a:pt x="261953" y="0"/>
                    <a:pt x="338003" y="45720"/>
                    <a:pt x="338003" y="101600"/>
                  </a:cubicBezTo>
                  <a:cubicBezTo>
                    <a:pt x="338003" y="157480"/>
                    <a:pt x="261953" y="203200"/>
                    <a:pt x="169002" y="203200"/>
                  </a:cubicBezTo>
                  <a:cubicBezTo>
                    <a:pt x="76051" y="203200"/>
                    <a:pt x="0" y="157480"/>
                    <a:pt x="0" y="101600"/>
                  </a:cubicBezTo>
                  <a:cubicBezTo>
                    <a:pt x="0" y="45720"/>
                    <a:pt x="76051" y="0"/>
                    <a:pt x="169002" y="0"/>
                  </a:cubicBezTo>
                  <a:close/>
                  <a:moveTo>
                    <a:pt x="845009" y="0"/>
                  </a:moveTo>
                  <a:cubicBezTo>
                    <a:pt x="937960" y="0"/>
                    <a:pt x="1014011" y="45720"/>
                    <a:pt x="1014011" y="101600"/>
                  </a:cubicBezTo>
                  <a:cubicBezTo>
                    <a:pt x="1014011" y="157480"/>
                    <a:pt x="937960" y="203200"/>
                    <a:pt x="845009" y="203200"/>
                  </a:cubicBezTo>
                  <a:cubicBezTo>
                    <a:pt x="752058" y="203200"/>
                    <a:pt x="676007" y="157480"/>
                    <a:pt x="676007" y="101600"/>
                  </a:cubicBezTo>
                  <a:cubicBezTo>
                    <a:pt x="676007" y="45720"/>
                    <a:pt x="752058" y="0"/>
                    <a:pt x="845009" y="0"/>
                  </a:cubicBezTo>
                  <a:close/>
                  <a:moveTo>
                    <a:pt x="1521017" y="0"/>
                  </a:moveTo>
                  <a:cubicBezTo>
                    <a:pt x="1613967" y="0"/>
                    <a:pt x="1690018" y="45720"/>
                    <a:pt x="1690018" y="101600"/>
                  </a:cubicBezTo>
                  <a:cubicBezTo>
                    <a:pt x="1690018" y="157480"/>
                    <a:pt x="1613967" y="203200"/>
                    <a:pt x="1521017" y="203200"/>
                  </a:cubicBezTo>
                  <a:cubicBezTo>
                    <a:pt x="1428065" y="203200"/>
                    <a:pt x="1352015" y="157480"/>
                    <a:pt x="1352015" y="101600"/>
                  </a:cubicBezTo>
                  <a:cubicBezTo>
                    <a:pt x="1352015" y="45720"/>
                    <a:pt x="1428065" y="0"/>
                    <a:pt x="1521017" y="0"/>
                  </a:cubicBezTo>
                  <a:close/>
                  <a:moveTo>
                    <a:pt x="2197024" y="0"/>
                  </a:moveTo>
                  <a:cubicBezTo>
                    <a:pt x="2289975" y="0"/>
                    <a:pt x="2366026" y="45720"/>
                    <a:pt x="2366026" y="101600"/>
                  </a:cubicBezTo>
                  <a:cubicBezTo>
                    <a:pt x="2366026" y="157480"/>
                    <a:pt x="2289975" y="203200"/>
                    <a:pt x="2197024" y="203200"/>
                  </a:cubicBezTo>
                  <a:cubicBezTo>
                    <a:pt x="2104073" y="203200"/>
                    <a:pt x="2028022" y="157480"/>
                    <a:pt x="2028022" y="101600"/>
                  </a:cubicBezTo>
                  <a:cubicBezTo>
                    <a:pt x="2028022" y="45720"/>
                    <a:pt x="2104073" y="0"/>
                    <a:pt x="2197024" y="0"/>
                  </a:cubicBezTo>
                  <a:close/>
                  <a:moveTo>
                    <a:pt x="2873031" y="0"/>
                  </a:moveTo>
                  <a:cubicBezTo>
                    <a:pt x="2965982" y="0"/>
                    <a:pt x="3042033" y="45720"/>
                    <a:pt x="3042033" y="101600"/>
                  </a:cubicBezTo>
                  <a:cubicBezTo>
                    <a:pt x="3042033" y="157480"/>
                    <a:pt x="2965982" y="203200"/>
                    <a:pt x="2873031" y="203200"/>
                  </a:cubicBezTo>
                  <a:cubicBezTo>
                    <a:pt x="2780080" y="203200"/>
                    <a:pt x="2704030" y="157480"/>
                    <a:pt x="2704030" y="101600"/>
                  </a:cubicBezTo>
                  <a:cubicBezTo>
                    <a:pt x="2704030" y="45720"/>
                    <a:pt x="2780081" y="0"/>
                    <a:pt x="2873031" y="0"/>
                  </a:cubicBezTo>
                  <a:close/>
                  <a:moveTo>
                    <a:pt x="3549039" y="0"/>
                  </a:moveTo>
                  <a:cubicBezTo>
                    <a:pt x="3641990" y="0"/>
                    <a:pt x="3718041" y="45720"/>
                    <a:pt x="3718041" y="101600"/>
                  </a:cubicBezTo>
                  <a:cubicBezTo>
                    <a:pt x="3718041" y="157480"/>
                    <a:pt x="3641990" y="203200"/>
                    <a:pt x="3549039" y="203200"/>
                  </a:cubicBezTo>
                  <a:cubicBezTo>
                    <a:pt x="3456088" y="203200"/>
                    <a:pt x="3380037" y="157480"/>
                    <a:pt x="3380037" y="101600"/>
                  </a:cubicBezTo>
                  <a:cubicBezTo>
                    <a:pt x="3380037" y="45720"/>
                    <a:pt x="3456088" y="0"/>
                    <a:pt x="3549039" y="0"/>
                  </a:cubicBezTo>
                  <a:close/>
                  <a:moveTo>
                    <a:pt x="4225046" y="0"/>
                  </a:moveTo>
                  <a:cubicBezTo>
                    <a:pt x="4317998" y="0"/>
                    <a:pt x="4394048" y="45720"/>
                    <a:pt x="4394048" y="101600"/>
                  </a:cubicBezTo>
                  <a:cubicBezTo>
                    <a:pt x="4394048" y="157480"/>
                    <a:pt x="4317998" y="203200"/>
                    <a:pt x="4225046" y="203200"/>
                  </a:cubicBezTo>
                  <a:cubicBezTo>
                    <a:pt x="4132095" y="203200"/>
                    <a:pt x="4056045" y="157480"/>
                    <a:pt x="4056045" y="101600"/>
                  </a:cubicBezTo>
                  <a:cubicBezTo>
                    <a:pt x="4056045" y="45720"/>
                    <a:pt x="4132095" y="0"/>
                    <a:pt x="4225046" y="0"/>
                  </a:cubicBezTo>
                  <a:close/>
                  <a:moveTo>
                    <a:pt x="4901054" y="0"/>
                  </a:moveTo>
                  <a:cubicBezTo>
                    <a:pt x="4994005" y="0"/>
                    <a:pt x="5070056" y="45720"/>
                    <a:pt x="5070056" y="101600"/>
                  </a:cubicBezTo>
                  <a:cubicBezTo>
                    <a:pt x="5070056" y="157480"/>
                    <a:pt x="4994005" y="203200"/>
                    <a:pt x="4901054" y="203200"/>
                  </a:cubicBezTo>
                  <a:cubicBezTo>
                    <a:pt x="4808103" y="203200"/>
                    <a:pt x="4732052" y="157480"/>
                    <a:pt x="4732052" y="101600"/>
                  </a:cubicBezTo>
                  <a:cubicBezTo>
                    <a:pt x="4732052" y="45720"/>
                    <a:pt x="4808103" y="0"/>
                    <a:pt x="4901054" y="0"/>
                  </a:cubicBezTo>
                  <a:close/>
                  <a:moveTo>
                    <a:pt x="5577061" y="0"/>
                  </a:moveTo>
                  <a:cubicBezTo>
                    <a:pt x="5670012" y="0"/>
                    <a:pt x="5746063" y="45720"/>
                    <a:pt x="5746063" y="101600"/>
                  </a:cubicBezTo>
                  <a:cubicBezTo>
                    <a:pt x="5746063" y="157480"/>
                    <a:pt x="5670012" y="203200"/>
                    <a:pt x="5577061" y="203200"/>
                  </a:cubicBezTo>
                  <a:cubicBezTo>
                    <a:pt x="5484110" y="203200"/>
                    <a:pt x="5408059" y="157480"/>
                    <a:pt x="5408059" y="101600"/>
                  </a:cubicBezTo>
                  <a:cubicBezTo>
                    <a:pt x="5408059" y="45720"/>
                    <a:pt x="5484110" y="0"/>
                    <a:pt x="5577061" y="0"/>
                  </a:cubicBezTo>
                  <a:close/>
                  <a:moveTo>
                    <a:pt x="6253069" y="0"/>
                  </a:moveTo>
                  <a:cubicBezTo>
                    <a:pt x="6346019" y="0"/>
                    <a:pt x="6422071" y="45720"/>
                    <a:pt x="6422071" y="101600"/>
                  </a:cubicBezTo>
                  <a:cubicBezTo>
                    <a:pt x="6422071" y="157480"/>
                    <a:pt x="6346019" y="203200"/>
                    <a:pt x="6253069" y="203200"/>
                  </a:cubicBezTo>
                  <a:cubicBezTo>
                    <a:pt x="6160118" y="203200"/>
                    <a:pt x="6084067" y="157480"/>
                    <a:pt x="6084067" y="101600"/>
                  </a:cubicBezTo>
                  <a:cubicBezTo>
                    <a:pt x="6084067" y="45720"/>
                    <a:pt x="6160118" y="0"/>
                    <a:pt x="6253069" y="0"/>
                  </a:cubicBezTo>
                  <a:close/>
                  <a:moveTo>
                    <a:pt x="6929076" y="0"/>
                  </a:moveTo>
                  <a:cubicBezTo>
                    <a:pt x="7022027" y="0"/>
                    <a:pt x="7098078" y="45720"/>
                    <a:pt x="7098078" y="101600"/>
                  </a:cubicBezTo>
                  <a:cubicBezTo>
                    <a:pt x="7098078" y="157480"/>
                    <a:pt x="7022027" y="203200"/>
                    <a:pt x="6929076" y="203200"/>
                  </a:cubicBezTo>
                  <a:cubicBezTo>
                    <a:pt x="6836125" y="203200"/>
                    <a:pt x="6760074" y="157480"/>
                    <a:pt x="6760074" y="101600"/>
                  </a:cubicBezTo>
                  <a:cubicBezTo>
                    <a:pt x="6760074" y="45720"/>
                    <a:pt x="6836125" y="0"/>
                    <a:pt x="6929076" y="0"/>
                  </a:cubicBezTo>
                  <a:close/>
                  <a:moveTo>
                    <a:pt x="7605084" y="0"/>
                  </a:moveTo>
                  <a:cubicBezTo>
                    <a:pt x="7698035" y="0"/>
                    <a:pt x="7774086" y="45720"/>
                    <a:pt x="7774086" y="101600"/>
                  </a:cubicBezTo>
                  <a:cubicBezTo>
                    <a:pt x="7774086" y="157480"/>
                    <a:pt x="7698035" y="203200"/>
                    <a:pt x="7605084" y="203200"/>
                  </a:cubicBezTo>
                  <a:cubicBezTo>
                    <a:pt x="7512133" y="203200"/>
                    <a:pt x="7436082" y="157480"/>
                    <a:pt x="7436082" y="101600"/>
                  </a:cubicBezTo>
                  <a:cubicBezTo>
                    <a:pt x="7436082" y="45720"/>
                    <a:pt x="7512133" y="0"/>
                    <a:pt x="7605084" y="0"/>
                  </a:cubicBezTo>
                  <a:close/>
                  <a:moveTo>
                    <a:pt x="8281091" y="0"/>
                  </a:moveTo>
                  <a:cubicBezTo>
                    <a:pt x="8374042" y="0"/>
                    <a:pt x="8450093" y="45720"/>
                    <a:pt x="8450093" y="101600"/>
                  </a:cubicBezTo>
                  <a:cubicBezTo>
                    <a:pt x="8450093" y="157480"/>
                    <a:pt x="8374042" y="203200"/>
                    <a:pt x="8281091" y="203200"/>
                  </a:cubicBezTo>
                  <a:cubicBezTo>
                    <a:pt x="8188140" y="203200"/>
                    <a:pt x="8112089" y="157480"/>
                    <a:pt x="8112089" y="101600"/>
                  </a:cubicBezTo>
                  <a:cubicBezTo>
                    <a:pt x="8112089" y="45720"/>
                    <a:pt x="8188140" y="0"/>
                    <a:pt x="8281091" y="0"/>
                  </a:cubicBezTo>
                  <a:close/>
                  <a:moveTo>
                    <a:pt x="8957099" y="0"/>
                  </a:moveTo>
                  <a:cubicBezTo>
                    <a:pt x="9050050" y="0"/>
                    <a:pt x="9126100" y="45720"/>
                    <a:pt x="9126100" y="101600"/>
                  </a:cubicBezTo>
                  <a:cubicBezTo>
                    <a:pt x="9126100" y="157480"/>
                    <a:pt x="9050050" y="203200"/>
                    <a:pt x="8957099" y="203200"/>
                  </a:cubicBezTo>
                  <a:cubicBezTo>
                    <a:pt x="8864148" y="203200"/>
                    <a:pt x="8788097" y="157480"/>
                    <a:pt x="8788097" y="101600"/>
                  </a:cubicBezTo>
                  <a:cubicBezTo>
                    <a:pt x="8788097" y="45720"/>
                    <a:pt x="8864148" y="0"/>
                    <a:pt x="8957099" y="0"/>
                  </a:cubicBezTo>
                  <a:close/>
                  <a:moveTo>
                    <a:pt x="9633106" y="0"/>
                  </a:moveTo>
                  <a:cubicBezTo>
                    <a:pt x="9726057" y="0"/>
                    <a:pt x="9802108" y="45720"/>
                    <a:pt x="9802108" y="101600"/>
                  </a:cubicBezTo>
                  <a:cubicBezTo>
                    <a:pt x="9802108" y="157480"/>
                    <a:pt x="9726057" y="203200"/>
                    <a:pt x="9633106" y="203200"/>
                  </a:cubicBezTo>
                  <a:cubicBezTo>
                    <a:pt x="9540155" y="203200"/>
                    <a:pt x="9464104" y="157480"/>
                    <a:pt x="9464104" y="101600"/>
                  </a:cubicBezTo>
                  <a:cubicBezTo>
                    <a:pt x="9464104" y="45720"/>
                    <a:pt x="9540156" y="0"/>
                    <a:pt x="9633106" y="0"/>
                  </a:cubicBezTo>
                  <a:close/>
                  <a:moveTo>
                    <a:pt x="10309113" y="0"/>
                  </a:moveTo>
                  <a:cubicBezTo>
                    <a:pt x="10402065" y="0"/>
                    <a:pt x="10478115" y="45720"/>
                    <a:pt x="10478115" y="101600"/>
                  </a:cubicBezTo>
                  <a:cubicBezTo>
                    <a:pt x="10478115" y="157480"/>
                    <a:pt x="10402065" y="203200"/>
                    <a:pt x="10309113" y="203200"/>
                  </a:cubicBezTo>
                  <a:cubicBezTo>
                    <a:pt x="10216162" y="203200"/>
                    <a:pt x="10140112" y="157480"/>
                    <a:pt x="10140112" y="101600"/>
                  </a:cubicBezTo>
                  <a:cubicBezTo>
                    <a:pt x="10140112" y="45720"/>
                    <a:pt x="10216162" y="0"/>
                    <a:pt x="10309113" y="0"/>
                  </a:cubicBezTo>
                  <a:close/>
                  <a:moveTo>
                    <a:pt x="10985121" y="0"/>
                  </a:moveTo>
                  <a:cubicBezTo>
                    <a:pt x="11078072" y="0"/>
                    <a:pt x="11154123" y="45720"/>
                    <a:pt x="11154123" y="101600"/>
                  </a:cubicBezTo>
                  <a:cubicBezTo>
                    <a:pt x="11154123" y="157480"/>
                    <a:pt x="11078072" y="203200"/>
                    <a:pt x="10985121" y="203200"/>
                  </a:cubicBezTo>
                  <a:cubicBezTo>
                    <a:pt x="10892170" y="203200"/>
                    <a:pt x="10816120" y="157480"/>
                    <a:pt x="10816120" y="101600"/>
                  </a:cubicBezTo>
                  <a:cubicBezTo>
                    <a:pt x="10816120" y="45720"/>
                    <a:pt x="10892169" y="0"/>
                    <a:pt x="10985121" y="0"/>
                  </a:cubicBezTo>
                  <a:close/>
                  <a:moveTo>
                    <a:pt x="11661128" y="0"/>
                  </a:moveTo>
                  <a:cubicBezTo>
                    <a:pt x="11754079" y="0"/>
                    <a:pt x="11830130" y="45720"/>
                    <a:pt x="11830130" y="101600"/>
                  </a:cubicBezTo>
                  <a:cubicBezTo>
                    <a:pt x="11830130" y="157480"/>
                    <a:pt x="11754079" y="203200"/>
                    <a:pt x="11661128" y="203200"/>
                  </a:cubicBezTo>
                  <a:cubicBezTo>
                    <a:pt x="11568177" y="203200"/>
                    <a:pt x="11492126" y="157480"/>
                    <a:pt x="11492126" y="101600"/>
                  </a:cubicBezTo>
                  <a:cubicBezTo>
                    <a:pt x="11492126" y="45720"/>
                    <a:pt x="11568177" y="0"/>
                    <a:pt x="11661128" y="0"/>
                  </a:cubicBezTo>
                  <a:close/>
                  <a:moveTo>
                    <a:pt x="12337136" y="0"/>
                  </a:moveTo>
                  <a:cubicBezTo>
                    <a:pt x="12430087" y="0"/>
                    <a:pt x="12506138" y="45720"/>
                    <a:pt x="12506138" y="101600"/>
                  </a:cubicBezTo>
                  <a:cubicBezTo>
                    <a:pt x="12506138" y="157480"/>
                    <a:pt x="12430087" y="203200"/>
                    <a:pt x="12337136" y="203200"/>
                  </a:cubicBezTo>
                  <a:cubicBezTo>
                    <a:pt x="12244185" y="203200"/>
                    <a:pt x="12168134" y="157480"/>
                    <a:pt x="12168134" y="101600"/>
                  </a:cubicBezTo>
                  <a:cubicBezTo>
                    <a:pt x="12168134" y="45720"/>
                    <a:pt x="12244184" y="0"/>
                    <a:pt x="12337136" y="0"/>
                  </a:cubicBezTo>
                  <a:close/>
                  <a:moveTo>
                    <a:pt x="13013144" y="0"/>
                  </a:moveTo>
                  <a:cubicBezTo>
                    <a:pt x="13106094" y="0"/>
                    <a:pt x="13182146" y="45720"/>
                    <a:pt x="13182146" y="101600"/>
                  </a:cubicBezTo>
                  <a:cubicBezTo>
                    <a:pt x="13182146" y="157480"/>
                    <a:pt x="13106094" y="203200"/>
                    <a:pt x="13013144" y="203200"/>
                  </a:cubicBezTo>
                  <a:cubicBezTo>
                    <a:pt x="12920193" y="203200"/>
                    <a:pt x="12844141" y="157480"/>
                    <a:pt x="12844141" y="101600"/>
                  </a:cubicBezTo>
                  <a:cubicBezTo>
                    <a:pt x="12844141" y="45720"/>
                    <a:pt x="12920193" y="0"/>
                    <a:pt x="13013144" y="0"/>
                  </a:cubicBezTo>
                  <a:close/>
                  <a:moveTo>
                    <a:pt x="13689150" y="0"/>
                  </a:moveTo>
                  <a:cubicBezTo>
                    <a:pt x="13782101" y="0"/>
                    <a:pt x="13858152" y="45720"/>
                    <a:pt x="13858152" y="101600"/>
                  </a:cubicBezTo>
                  <a:cubicBezTo>
                    <a:pt x="13858152" y="157480"/>
                    <a:pt x="13782101" y="203200"/>
                    <a:pt x="13689150" y="203200"/>
                  </a:cubicBezTo>
                  <a:cubicBezTo>
                    <a:pt x="13596199" y="203200"/>
                    <a:pt x="13520150" y="157480"/>
                    <a:pt x="13520150" y="101600"/>
                  </a:cubicBezTo>
                  <a:cubicBezTo>
                    <a:pt x="13520150" y="45720"/>
                    <a:pt x="13596199" y="0"/>
                    <a:pt x="13689150" y="0"/>
                  </a:cubicBezTo>
                  <a:close/>
                </a:path>
              </a:pathLst>
            </a:custGeom>
            <a:solidFill>
              <a:srgbClr val="202020"/>
            </a:solidFill>
          </p:spPr>
        </p:sp>
      </p:grpSp>
      <p:sp>
        <p:nvSpPr>
          <p:cNvPr id="5" name="TextBox 5"/>
          <p:cNvSpPr txBox="1"/>
          <p:nvPr/>
        </p:nvSpPr>
        <p:spPr>
          <a:xfrm>
            <a:off x="2030358" y="2268696"/>
            <a:ext cx="14886041" cy="2359620"/>
          </a:xfrm>
          <a:prstGeom prst="rect">
            <a:avLst/>
          </a:prstGeom>
        </p:spPr>
        <p:txBody>
          <a:bodyPr wrap="square" lIns="0" tIns="0" rIns="0" bIns="0" rtlCol="0" anchor="t">
            <a:spAutoFit/>
          </a:bodyPr>
          <a:lstStyle/>
          <a:p>
            <a:pPr algn="ctr">
              <a:lnSpc>
                <a:spcPts val="5203"/>
              </a:lnSpc>
            </a:pPr>
            <a:r>
              <a:rPr lang="en-US" sz="4730" dirty="0" err="1">
                <a:solidFill>
                  <a:srgbClr val="202020"/>
                </a:solidFill>
                <a:latin typeface="Didact Gothic Bold"/>
              </a:rPr>
              <a:t>Планування</a:t>
            </a:r>
            <a:r>
              <a:rPr lang="en-US" sz="4730" dirty="0">
                <a:solidFill>
                  <a:srgbClr val="202020"/>
                </a:solidFill>
                <a:latin typeface="Didact Gothic Bold"/>
              </a:rPr>
              <a:t> </a:t>
            </a:r>
            <a:r>
              <a:rPr lang="en-US" sz="4730" dirty="0" err="1">
                <a:solidFill>
                  <a:srgbClr val="202020"/>
                </a:solidFill>
                <a:latin typeface="Didact Gothic Bold"/>
              </a:rPr>
              <a:t>підвищення</a:t>
            </a:r>
            <a:r>
              <a:rPr lang="en-US" sz="4730" dirty="0">
                <a:solidFill>
                  <a:srgbClr val="202020"/>
                </a:solidFill>
                <a:latin typeface="Didact Gothic Bold"/>
              </a:rPr>
              <a:t> </a:t>
            </a:r>
            <a:r>
              <a:rPr lang="en-US" sz="4730" dirty="0" err="1">
                <a:solidFill>
                  <a:srgbClr val="202020"/>
                </a:solidFill>
                <a:latin typeface="Didact Gothic Bold"/>
              </a:rPr>
              <a:t>кваліфікації</a:t>
            </a:r>
            <a:r>
              <a:rPr lang="en-US" sz="4730" dirty="0">
                <a:solidFill>
                  <a:srgbClr val="202020"/>
                </a:solidFill>
                <a:latin typeface="Didact Gothic Bold"/>
              </a:rPr>
              <a:t> (</a:t>
            </a:r>
            <a:r>
              <a:rPr lang="en-US" sz="4730" dirty="0" err="1">
                <a:solidFill>
                  <a:srgbClr val="202020"/>
                </a:solidFill>
                <a:latin typeface="Didact Gothic Bold"/>
              </a:rPr>
              <a:t>другий</a:t>
            </a:r>
            <a:r>
              <a:rPr lang="en-US" sz="4730" dirty="0">
                <a:solidFill>
                  <a:srgbClr val="202020"/>
                </a:solidFill>
                <a:latin typeface="Didact Gothic Bold"/>
              </a:rPr>
              <a:t> </a:t>
            </a:r>
            <a:r>
              <a:rPr lang="en-US" sz="4730" dirty="0" err="1">
                <a:solidFill>
                  <a:srgbClr val="202020"/>
                </a:solidFill>
                <a:latin typeface="Didact Gothic Bold"/>
              </a:rPr>
              <a:t>етап</a:t>
            </a:r>
            <a:r>
              <a:rPr lang="en-US" sz="4730" dirty="0">
                <a:solidFill>
                  <a:srgbClr val="202020"/>
                </a:solidFill>
                <a:latin typeface="Didact Gothic Bold"/>
              </a:rPr>
              <a:t>)</a:t>
            </a:r>
          </a:p>
          <a:p>
            <a:pPr algn="ctr">
              <a:lnSpc>
                <a:spcPts val="5203"/>
              </a:lnSpc>
            </a:pPr>
            <a:endParaRPr lang="en-US" sz="4730" dirty="0">
              <a:solidFill>
                <a:srgbClr val="202020"/>
              </a:solidFill>
              <a:latin typeface="Didact Gothic Bold"/>
            </a:endParaRPr>
          </a:p>
          <a:p>
            <a:pPr algn="ctr">
              <a:lnSpc>
                <a:spcPts val="3959"/>
              </a:lnSpc>
            </a:pPr>
            <a:r>
              <a:rPr lang="en-US" sz="3600" dirty="0" err="1">
                <a:solidFill>
                  <a:srgbClr val="202020"/>
                </a:solidFill>
                <a:latin typeface="Didact Gothic Bold"/>
              </a:rPr>
              <a:t>Другий</a:t>
            </a:r>
            <a:r>
              <a:rPr lang="en-US" sz="3600" dirty="0">
                <a:solidFill>
                  <a:srgbClr val="202020"/>
                </a:solidFill>
                <a:latin typeface="Didact Gothic Bold"/>
              </a:rPr>
              <a:t> </a:t>
            </a:r>
            <a:r>
              <a:rPr lang="en-US" sz="3600" dirty="0" err="1">
                <a:solidFill>
                  <a:srgbClr val="202020"/>
                </a:solidFill>
                <a:latin typeface="Didact Gothic Bold"/>
              </a:rPr>
              <a:t>етап</a:t>
            </a:r>
            <a:r>
              <a:rPr lang="en-US" sz="3600" dirty="0">
                <a:solidFill>
                  <a:srgbClr val="202020"/>
                </a:solidFill>
                <a:latin typeface="Didact Gothic Bold"/>
              </a:rPr>
              <a:t> </a:t>
            </a:r>
            <a:r>
              <a:rPr lang="uk-UA" sz="3600" dirty="0" smtClean="0">
                <a:solidFill>
                  <a:srgbClr val="202020"/>
                </a:solidFill>
                <a:latin typeface="Didact Gothic Bold"/>
              </a:rPr>
              <a:t>п</a:t>
            </a:r>
            <a:r>
              <a:rPr lang="en-US" sz="3600" dirty="0" err="1" smtClean="0">
                <a:solidFill>
                  <a:srgbClr val="202020"/>
                </a:solidFill>
                <a:latin typeface="Didact Gothic Bold"/>
              </a:rPr>
              <a:t>л</a:t>
            </a:r>
            <a:r>
              <a:rPr lang="en-US" sz="3599" dirty="0" err="1" smtClean="0">
                <a:solidFill>
                  <a:srgbClr val="202020"/>
                </a:solidFill>
                <a:latin typeface="Didact Gothic Bold"/>
              </a:rPr>
              <a:t>анування</a:t>
            </a:r>
            <a:r>
              <a:rPr lang="en-US" sz="3599" dirty="0" smtClean="0">
                <a:solidFill>
                  <a:srgbClr val="202020"/>
                </a:solidFill>
                <a:latin typeface="Didact Gothic Bold"/>
              </a:rPr>
              <a:t> </a:t>
            </a:r>
            <a:r>
              <a:rPr lang="en-US" sz="3599" dirty="0" err="1">
                <a:solidFill>
                  <a:srgbClr val="202020"/>
                </a:solidFill>
                <a:latin typeface="Didact Gothic Bold"/>
              </a:rPr>
              <a:t>розпочинається</a:t>
            </a:r>
            <a:r>
              <a:rPr lang="en-US" sz="3599" dirty="0">
                <a:solidFill>
                  <a:srgbClr val="202020"/>
                </a:solidFill>
                <a:latin typeface="Didact Gothic Bold"/>
              </a:rPr>
              <a:t> </a:t>
            </a:r>
            <a:r>
              <a:rPr lang="en-US" sz="3599" dirty="0" err="1">
                <a:solidFill>
                  <a:srgbClr val="202020"/>
                </a:solidFill>
                <a:latin typeface="Didact Gothic Bold"/>
              </a:rPr>
              <a:t>після</a:t>
            </a:r>
            <a:r>
              <a:rPr lang="en-US" sz="3599" dirty="0">
                <a:solidFill>
                  <a:srgbClr val="202020"/>
                </a:solidFill>
                <a:latin typeface="Didact Gothic"/>
              </a:rPr>
              <a:t> </a:t>
            </a:r>
            <a:r>
              <a:rPr lang="en-US" sz="3599" dirty="0" err="1">
                <a:solidFill>
                  <a:srgbClr val="202020"/>
                </a:solidFill>
                <a:latin typeface="Didact Gothic Bold"/>
              </a:rPr>
              <a:t>затвердження</a:t>
            </a:r>
            <a:r>
              <a:rPr lang="en-US" sz="3599" dirty="0">
                <a:solidFill>
                  <a:srgbClr val="202020"/>
                </a:solidFill>
                <a:latin typeface="Didact Gothic"/>
              </a:rPr>
              <a:t> </a:t>
            </a:r>
            <a:r>
              <a:rPr lang="en-US" sz="3599" dirty="0">
                <a:solidFill>
                  <a:srgbClr val="202020"/>
                </a:solidFill>
                <a:latin typeface="Didact Gothic Bold"/>
              </a:rPr>
              <a:t>в </a:t>
            </a:r>
            <a:r>
              <a:rPr lang="en-US" sz="3599" dirty="0" err="1">
                <a:solidFill>
                  <a:srgbClr val="202020"/>
                </a:solidFill>
                <a:latin typeface="Didact Gothic Bold"/>
              </a:rPr>
              <a:t>установленому</a:t>
            </a:r>
            <a:r>
              <a:rPr lang="en-US" sz="3599" dirty="0">
                <a:solidFill>
                  <a:srgbClr val="202020"/>
                </a:solidFill>
                <a:latin typeface="Didact Gothic Bold"/>
              </a:rPr>
              <a:t> </a:t>
            </a:r>
            <a:r>
              <a:rPr lang="en-US" sz="3599" dirty="0" err="1">
                <a:solidFill>
                  <a:srgbClr val="202020"/>
                </a:solidFill>
                <a:latin typeface="Didact Gothic Bold"/>
              </a:rPr>
              <a:t>порядку</a:t>
            </a:r>
            <a:r>
              <a:rPr lang="en-US" sz="3599" dirty="0">
                <a:solidFill>
                  <a:srgbClr val="202020"/>
                </a:solidFill>
                <a:latin typeface="Didact Gothic Bold"/>
              </a:rPr>
              <a:t> </a:t>
            </a:r>
            <a:r>
              <a:rPr lang="en-US" sz="3599" dirty="0" err="1">
                <a:solidFill>
                  <a:srgbClr val="202020"/>
                </a:solidFill>
                <a:latin typeface="Didact Gothic Bold"/>
              </a:rPr>
              <a:t>кошторису</a:t>
            </a:r>
            <a:r>
              <a:rPr lang="en-US" sz="3599" dirty="0">
                <a:solidFill>
                  <a:srgbClr val="202020"/>
                </a:solidFill>
                <a:latin typeface="Didact Gothic"/>
              </a:rPr>
              <a:t> </a:t>
            </a:r>
            <a:r>
              <a:rPr lang="en-US" sz="3599" dirty="0" err="1">
                <a:solidFill>
                  <a:srgbClr val="202020"/>
                </a:solidFill>
                <a:latin typeface="Didact Gothic Bold"/>
              </a:rPr>
              <a:t>закладу</a:t>
            </a:r>
            <a:r>
              <a:rPr lang="en-US" sz="3599" dirty="0">
                <a:solidFill>
                  <a:srgbClr val="202020"/>
                </a:solidFill>
                <a:latin typeface="Didact Gothic Bold"/>
              </a:rPr>
              <a:t> </a:t>
            </a:r>
            <a:r>
              <a:rPr lang="en-US" sz="3599" dirty="0" err="1">
                <a:solidFill>
                  <a:srgbClr val="202020"/>
                </a:solidFill>
                <a:latin typeface="Didact Gothic Bold"/>
              </a:rPr>
              <a:t>освіти</a:t>
            </a:r>
            <a:r>
              <a:rPr lang="en-US" sz="3599" dirty="0">
                <a:solidFill>
                  <a:srgbClr val="202020"/>
                </a:solidFill>
                <a:latin typeface="Didact Gothic Bold"/>
              </a:rPr>
              <a:t> </a:t>
            </a:r>
            <a:r>
              <a:rPr lang="en-US" sz="3599" dirty="0" err="1">
                <a:solidFill>
                  <a:srgbClr val="202020"/>
                </a:solidFill>
                <a:latin typeface="Didact Gothic Bold"/>
              </a:rPr>
              <a:t>на</a:t>
            </a:r>
            <a:r>
              <a:rPr lang="en-US" sz="3599" dirty="0">
                <a:solidFill>
                  <a:srgbClr val="202020"/>
                </a:solidFill>
                <a:latin typeface="Didact Gothic Bold"/>
              </a:rPr>
              <a:t> </a:t>
            </a:r>
            <a:r>
              <a:rPr lang="en-US" sz="3599" dirty="0" err="1">
                <a:solidFill>
                  <a:srgbClr val="202020"/>
                </a:solidFill>
                <a:latin typeface="Didact Gothic Bold"/>
              </a:rPr>
              <a:t>відповідний</a:t>
            </a:r>
            <a:r>
              <a:rPr lang="en-US" sz="3599" dirty="0">
                <a:solidFill>
                  <a:srgbClr val="202020"/>
                </a:solidFill>
                <a:latin typeface="Didact Gothic Bold"/>
              </a:rPr>
              <a:t> </a:t>
            </a:r>
            <a:r>
              <a:rPr lang="en-US" sz="3599" dirty="0" err="1">
                <a:solidFill>
                  <a:srgbClr val="202020"/>
                </a:solidFill>
                <a:latin typeface="Didact Gothic Bold"/>
              </a:rPr>
              <a:t>рік</a:t>
            </a:r>
            <a:r>
              <a:rPr lang="en-US" sz="3599" dirty="0">
                <a:solidFill>
                  <a:srgbClr val="202020"/>
                </a:solidFill>
                <a:latin typeface="Didact Gothic Bold"/>
              </a:rPr>
              <a:t>.</a:t>
            </a:r>
          </a:p>
        </p:txBody>
      </p:sp>
      <p:sp>
        <p:nvSpPr>
          <p:cNvPr id="6" name="TextBox 6"/>
          <p:cNvSpPr txBox="1"/>
          <p:nvPr/>
        </p:nvSpPr>
        <p:spPr>
          <a:xfrm>
            <a:off x="1158418" y="6377537"/>
            <a:ext cx="7233419" cy="2547355"/>
          </a:xfrm>
          <a:prstGeom prst="rect">
            <a:avLst/>
          </a:prstGeom>
        </p:spPr>
        <p:txBody>
          <a:bodyPr lIns="0" tIns="0" rIns="0" bIns="0" rtlCol="0" anchor="t">
            <a:spAutoFit/>
          </a:bodyPr>
          <a:lstStyle/>
          <a:p>
            <a:pPr algn="ctr">
              <a:lnSpc>
                <a:spcPts val="4058"/>
              </a:lnSpc>
            </a:pPr>
            <a:r>
              <a:rPr lang="en-US" sz="2898" spc="57">
                <a:solidFill>
                  <a:srgbClr val="202020"/>
                </a:solidFill>
                <a:latin typeface="Didact Gothic"/>
              </a:rPr>
              <a:t>Керівник закладу освіти має забезпечити невідкладне оприлюднення загального обсягу коштів, передбаченого для підвищення кваліфікації педагогічних працівників закладу освіти.</a:t>
            </a:r>
          </a:p>
        </p:txBody>
      </p:sp>
      <p:sp>
        <p:nvSpPr>
          <p:cNvPr id="7" name="TextBox 7"/>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8" name="TextBox 8"/>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
        <p:nvSpPr>
          <p:cNvPr id="9" name="TextBox 9"/>
          <p:cNvSpPr txBox="1"/>
          <p:nvPr/>
        </p:nvSpPr>
        <p:spPr>
          <a:xfrm>
            <a:off x="10155599" y="5694112"/>
            <a:ext cx="7233419" cy="4085655"/>
          </a:xfrm>
          <a:prstGeom prst="rect">
            <a:avLst/>
          </a:prstGeom>
        </p:spPr>
        <p:txBody>
          <a:bodyPr lIns="0" tIns="0" rIns="0" bIns="0" rtlCol="0" anchor="t">
            <a:spAutoFit/>
          </a:bodyPr>
          <a:lstStyle/>
          <a:p>
            <a:pPr algn="ctr">
              <a:lnSpc>
                <a:spcPts val="4058"/>
              </a:lnSpc>
            </a:pPr>
            <a:r>
              <a:rPr lang="en-US" sz="2898" spc="57">
                <a:solidFill>
                  <a:srgbClr val="202020"/>
                </a:solidFill>
                <a:latin typeface="Didact Gothic"/>
              </a:rPr>
              <a:t>Кожен педагогічний працівник протягом наступних 15 календарних днів з дня отримання зазначеної інформації має подати керівникові закладу освіти (або уповноваженій ним особі) свою пропозицію до плану підвищення кваліфікації на відповідний рік, яка має містити  усю детальну інформацію</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sp>
        <p:nvSpPr>
          <p:cNvPr id="7" name="TextBox 7"/>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8" name="TextBox 8"/>
          <p:cNvSpPr txBox="1"/>
          <p:nvPr/>
        </p:nvSpPr>
        <p:spPr>
          <a:xfrm>
            <a:off x="1219200" y="2770738"/>
            <a:ext cx="15849599" cy="7168629"/>
          </a:xfrm>
          <a:prstGeom prst="rect">
            <a:avLst/>
          </a:prstGeom>
        </p:spPr>
        <p:txBody>
          <a:bodyPr wrap="square" lIns="0" tIns="0" rIns="0" bIns="0" rtlCol="0" anchor="t">
            <a:spAutoFit/>
          </a:bodyPr>
          <a:lstStyle/>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Педагогічні</a:t>
            </a:r>
            <a:r>
              <a:rPr lang="en-US" sz="3074" spc="61" dirty="0" smtClean="0">
                <a:solidFill>
                  <a:srgbClr val="202020"/>
                </a:solidFill>
                <a:latin typeface="Didact Gothic"/>
              </a:rPr>
              <a:t> </a:t>
            </a:r>
            <a:r>
              <a:rPr lang="en-US" sz="3074" spc="61" dirty="0" err="1">
                <a:solidFill>
                  <a:srgbClr val="202020"/>
                </a:solidFill>
                <a:latin typeface="Didact Gothic"/>
              </a:rPr>
              <a:t>працівники</a:t>
            </a:r>
            <a:r>
              <a:rPr lang="en-US" sz="3074" spc="61" dirty="0">
                <a:solidFill>
                  <a:srgbClr val="202020"/>
                </a:solidFill>
                <a:latin typeface="Didact Gothic"/>
              </a:rPr>
              <a:t> </a:t>
            </a:r>
            <a:r>
              <a:rPr lang="en-US" sz="3074" spc="61" dirty="0" err="1">
                <a:solidFill>
                  <a:srgbClr val="202020"/>
                </a:solidFill>
                <a:latin typeface="Didact Gothic"/>
              </a:rPr>
              <a:t>мають</a:t>
            </a:r>
            <a:r>
              <a:rPr lang="en-US" sz="3074" spc="61" dirty="0">
                <a:solidFill>
                  <a:srgbClr val="202020"/>
                </a:solidFill>
                <a:latin typeface="Didact Gothic"/>
              </a:rPr>
              <a:t> </a:t>
            </a:r>
            <a:r>
              <a:rPr lang="en-US" sz="3074" spc="61" dirty="0" err="1">
                <a:solidFill>
                  <a:srgbClr val="202020"/>
                </a:solidFill>
                <a:latin typeface="Didact Gothic"/>
              </a:rPr>
              <a:t>право</a:t>
            </a:r>
            <a:r>
              <a:rPr lang="en-US" sz="3074" spc="61" dirty="0">
                <a:solidFill>
                  <a:srgbClr val="202020"/>
                </a:solidFill>
                <a:latin typeface="Didact Gothic"/>
              </a:rPr>
              <a:t> </a:t>
            </a:r>
            <a:r>
              <a:rPr lang="en-US" sz="3074" spc="61" dirty="0" err="1">
                <a:solidFill>
                  <a:srgbClr val="202020"/>
                </a:solidFill>
                <a:latin typeface="Didact Gothic"/>
              </a:rPr>
              <a:t>на</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як</a:t>
            </a:r>
            <a:r>
              <a:rPr lang="en-US" sz="3074" spc="61" dirty="0">
                <a:solidFill>
                  <a:srgbClr val="202020"/>
                </a:solidFill>
                <a:latin typeface="Didact Gothic"/>
              </a:rPr>
              <a:t> </a:t>
            </a:r>
            <a:r>
              <a:rPr lang="en-US" sz="3074" spc="61" dirty="0" err="1">
                <a:solidFill>
                  <a:srgbClr val="202020"/>
                </a:solidFill>
                <a:latin typeface="Didact Gothic"/>
              </a:rPr>
              <a:t>згідно</a:t>
            </a:r>
            <a:r>
              <a:rPr lang="en-US" sz="3074" spc="61" dirty="0">
                <a:solidFill>
                  <a:srgbClr val="202020"/>
                </a:solidFill>
                <a:latin typeface="Didact Gothic"/>
              </a:rPr>
              <a:t> з </a:t>
            </a:r>
            <a:r>
              <a:rPr lang="en-US" sz="3074" spc="61" dirty="0" err="1">
                <a:solidFill>
                  <a:srgbClr val="202020"/>
                </a:solidFill>
                <a:latin typeface="Didact Gothic"/>
              </a:rPr>
              <a:t>планом</a:t>
            </a:r>
            <a:r>
              <a:rPr lang="en-US" sz="3074" spc="61" dirty="0">
                <a:solidFill>
                  <a:srgbClr val="202020"/>
                </a:solidFill>
                <a:latin typeface="Didact Gothic"/>
              </a:rPr>
              <a:t>, </a:t>
            </a:r>
            <a:r>
              <a:rPr lang="en-US" sz="3074" spc="61" dirty="0" err="1">
                <a:solidFill>
                  <a:srgbClr val="202020"/>
                </a:solidFill>
                <a:latin typeface="Didact Gothic"/>
              </a:rPr>
              <a:t>так</a:t>
            </a:r>
            <a:r>
              <a:rPr lang="en-US" sz="3074" spc="61" dirty="0">
                <a:solidFill>
                  <a:srgbClr val="202020"/>
                </a:solidFill>
                <a:latin typeface="Didact Gothic"/>
              </a:rPr>
              <a:t> і </a:t>
            </a:r>
            <a:r>
              <a:rPr lang="en-US" sz="3074" spc="61" dirty="0" err="1">
                <a:solidFill>
                  <a:srgbClr val="202020"/>
                </a:solidFill>
                <a:latin typeface="Didact Gothic"/>
              </a:rPr>
              <a:t>поза</a:t>
            </a:r>
            <a:r>
              <a:rPr lang="en-US" sz="3074" spc="61" dirty="0">
                <a:solidFill>
                  <a:srgbClr val="202020"/>
                </a:solidFill>
                <a:latin typeface="Didact Gothic"/>
              </a:rPr>
              <a:t> </a:t>
            </a:r>
            <a:r>
              <a:rPr lang="en-US" sz="3074" spc="61" dirty="0" err="1">
                <a:solidFill>
                  <a:srgbClr val="202020"/>
                </a:solidFill>
                <a:latin typeface="Didact Gothic"/>
              </a:rPr>
              <a:t>межами</a:t>
            </a:r>
            <a:r>
              <a:rPr lang="en-US" sz="3074" spc="61" dirty="0">
                <a:solidFill>
                  <a:srgbClr val="202020"/>
                </a:solidFill>
                <a:latin typeface="Didact Gothic"/>
              </a:rPr>
              <a:t> </a:t>
            </a:r>
            <a:r>
              <a:rPr lang="en-US" sz="3074" spc="61" dirty="0" err="1">
                <a:solidFill>
                  <a:srgbClr val="202020"/>
                </a:solidFill>
                <a:latin typeface="Didact Gothic"/>
              </a:rPr>
              <a:t>плану</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закладу</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 </a:t>
            </a:r>
            <a:r>
              <a:rPr lang="en-US" sz="3074" spc="61" dirty="0" err="1">
                <a:solidFill>
                  <a:srgbClr val="202020"/>
                </a:solidFill>
                <a:latin typeface="Didact Gothic"/>
              </a:rPr>
              <a:t>на</a:t>
            </a:r>
            <a:r>
              <a:rPr lang="en-US" sz="3074" spc="61" dirty="0">
                <a:solidFill>
                  <a:srgbClr val="202020"/>
                </a:solidFill>
                <a:latin typeface="Didact Gothic"/>
              </a:rPr>
              <a:t> </a:t>
            </a:r>
            <a:r>
              <a:rPr lang="en-US" sz="3074" spc="61" dirty="0" err="1">
                <a:solidFill>
                  <a:srgbClr val="202020"/>
                </a:solidFill>
                <a:latin typeface="Didact Gothic"/>
              </a:rPr>
              <a:t>відповідний</a:t>
            </a:r>
            <a:r>
              <a:rPr lang="en-US" sz="3074" spc="61" dirty="0">
                <a:solidFill>
                  <a:srgbClr val="202020"/>
                </a:solidFill>
                <a:latin typeface="Didact Gothic"/>
              </a:rPr>
              <a:t> </a:t>
            </a:r>
            <a:r>
              <a:rPr lang="en-US" sz="3074" spc="61" dirty="0" err="1">
                <a:solidFill>
                  <a:srgbClr val="202020"/>
                </a:solidFill>
                <a:latin typeface="Didact Gothic"/>
              </a:rPr>
              <a:t>рік</a:t>
            </a:r>
            <a:r>
              <a:rPr lang="en-US" sz="3074" spc="61" dirty="0">
                <a:solidFill>
                  <a:srgbClr val="202020"/>
                </a:solidFill>
                <a:latin typeface="Didact Gothic"/>
              </a:rPr>
              <a:t>. </a:t>
            </a:r>
          </a:p>
          <a:p>
            <a:pPr marL="457200" indent="-457200" algn="just">
              <a:lnSpc>
                <a:spcPts val="4303"/>
              </a:lnSpc>
              <a:buFont typeface="Wingdings" panose="05000000000000000000" pitchFamily="2" charset="2"/>
              <a:buChar char="q"/>
            </a:pPr>
            <a:r>
              <a:rPr lang="uk-UA" sz="3074" spc="61" dirty="0" smtClean="0">
                <a:solidFill>
                  <a:srgbClr val="202020"/>
                </a:solidFill>
                <a:latin typeface="Didact Gothic"/>
              </a:rPr>
              <a:t> </a:t>
            </a:r>
            <a:r>
              <a:rPr lang="en-US" sz="3074" spc="61" dirty="0" err="1" smtClean="0">
                <a:solidFill>
                  <a:srgbClr val="202020"/>
                </a:solidFill>
                <a:latin typeface="Didact Gothic"/>
              </a:rPr>
              <a:t>Поза</a:t>
            </a:r>
            <a:r>
              <a:rPr lang="en-US" sz="3074" spc="61" dirty="0" smtClean="0">
                <a:solidFill>
                  <a:srgbClr val="202020"/>
                </a:solidFill>
                <a:latin typeface="Didact Gothic"/>
              </a:rPr>
              <a:t> </a:t>
            </a:r>
            <a:r>
              <a:rPr lang="en-US" sz="3074" spc="61" dirty="0" err="1">
                <a:solidFill>
                  <a:srgbClr val="202020"/>
                </a:solidFill>
                <a:latin typeface="Didact Gothic"/>
              </a:rPr>
              <a:t>межами</a:t>
            </a:r>
            <a:r>
              <a:rPr lang="en-US" sz="3074" spc="61" dirty="0">
                <a:solidFill>
                  <a:srgbClr val="202020"/>
                </a:solidFill>
                <a:latin typeface="Didact Gothic"/>
              </a:rPr>
              <a:t> </a:t>
            </a:r>
            <a:r>
              <a:rPr lang="en-US" sz="3074" spc="61" dirty="0" err="1">
                <a:solidFill>
                  <a:srgbClr val="202020"/>
                </a:solidFill>
                <a:latin typeface="Didact Gothic"/>
              </a:rPr>
              <a:t>плану</a:t>
            </a:r>
            <a:r>
              <a:rPr lang="en-US" sz="3074" spc="61" dirty="0">
                <a:solidFill>
                  <a:srgbClr val="202020"/>
                </a:solidFill>
                <a:latin typeface="Didact Gothic"/>
              </a:rPr>
              <a:t> </a:t>
            </a:r>
            <a:r>
              <a:rPr lang="en-US" sz="3074" spc="61" dirty="0" err="1">
                <a:solidFill>
                  <a:srgbClr val="202020"/>
                </a:solidFill>
                <a:latin typeface="Didact Gothic"/>
              </a:rPr>
              <a:t>відбувається</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за</a:t>
            </a:r>
            <a:r>
              <a:rPr lang="en-US" sz="3074" spc="61" dirty="0">
                <a:solidFill>
                  <a:srgbClr val="202020"/>
                </a:solidFill>
                <a:latin typeface="Didact Gothic"/>
              </a:rPr>
              <a:t> </a:t>
            </a:r>
            <a:r>
              <a:rPr lang="en-US" sz="3074" spc="61" dirty="0" err="1">
                <a:solidFill>
                  <a:srgbClr val="202020"/>
                </a:solidFill>
                <a:latin typeface="Didact Gothic"/>
              </a:rPr>
              <a:t>рахунок</a:t>
            </a:r>
            <a:r>
              <a:rPr lang="en-US" sz="3074" spc="61" dirty="0">
                <a:solidFill>
                  <a:srgbClr val="202020"/>
                </a:solidFill>
                <a:latin typeface="Didact Gothic"/>
              </a:rPr>
              <a:t> </a:t>
            </a:r>
            <a:r>
              <a:rPr lang="en-US" sz="3074" spc="61" dirty="0" err="1">
                <a:solidFill>
                  <a:srgbClr val="202020"/>
                </a:solidFill>
                <a:latin typeface="Didact Gothic"/>
              </a:rPr>
              <a:t>самостійного</a:t>
            </a:r>
            <a:r>
              <a:rPr lang="en-US" sz="3074" spc="61" dirty="0">
                <a:solidFill>
                  <a:srgbClr val="202020"/>
                </a:solidFill>
                <a:latin typeface="Didact Gothic"/>
              </a:rPr>
              <a:t> </a:t>
            </a:r>
            <a:r>
              <a:rPr lang="en-US" sz="3074" spc="61" dirty="0" err="1">
                <a:solidFill>
                  <a:srgbClr val="202020"/>
                </a:solidFill>
                <a:latin typeface="Didact Gothic"/>
              </a:rPr>
              <a:t>фінансування</a:t>
            </a:r>
            <a:r>
              <a:rPr lang="en-US" sz="3074" spc="61" dirty="0">
                <a:solidFill>
                  <a:srgbClr val="202020"/>
                </a:solidFill>
                <a:latin typeface="Didact Gothic"/>
              </a:rPr>
              <a:t> </a:t>
            </a:r>
            <a:r>
              <a:rPr lang="en-US" sz="3074" spc="61" dirty="0" err="1">
                <a:solidFill>
                  <a:srgbClr val="202020"/>
                </a:solidFill>
                <a:latin typeface="Didact Gothic"/>
              </a:rPr>
              <a:t>педагогічним</a:t>
            </a:r>
            <a:r>
              <a:rPr lang="en-US" sz="3074" spc="61" dirty="0">
                <a:solidFill>
                  <a:srgbClr val="202020"/>
                </a:solidFill>
                <a:latin typeface="Didact Gothic"/>
              </a:rPr>
              <a:t> </a:t>
            </a:r>
            <a:r>
              <a:rPr lang="en-US" sz="3074" spc="61" dirty="0" err="1">
                <a:solidFill>
                  <a:srgbClr val="202020"/>
                </a:solidFill>
                <a:latin typeface="Didact Gothic"/>
              </a:rPr>
              <a:t>працівником</a:t>
            </a:r>
            <a:r>
              <a:rPr lang="en-US" sz="3074" spc="61" dirty="0">
                <a:solidFill>
                  <a:srgbClr val="202020"/>
                </a:solidFill>
                <a:latin typeface="Didact Gothic"/>
              </a:rPr>
              <a:t>. </a:t>
            </a:r>
          </a:p>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Обсяг</a:t>
            </a:r>
            <a:r>
              <a:rPr lang="en-US" sz="3074" spc="61" dirty="0" smtClean="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поза</a:t>
            </a:r>
            <a:r>
              <a:rPr lang="en-US" sz="3074" spc="61" dirty="0">
                <a:solidFill>
                  <a:srgbClr val="202020"/>
                </a:solidFill>
                <a:latin typeface="Didact Gothic"/>
              </a:rPr>
              <a:t> </a:t>
            </a:r>
            <a:r>
              <a:rPr lang="en-US" sz="3074" spc="61" dirty="0" err="1">
                <a:solidFill>
                  <a:srgbClr val="202020"/>
                </a:solidFill>
                <a:latin typeface="Didact Gothic"/>
              </a:rPr>
              <a:t>межами</a:t>
            </a:r>
            <a:r>
              <a:rPr lang="en-US" sz="3074" spc="61" dirty="0">
                <a:solidFill>
                  <a:srgbClr val="202020"/>
                </a:solidFill>
                <a:latin typeface="Didact Gothic"/>
              </a:rPr>
              <a:t> </a:t>
            </a:r>
            <a:r>
              <a:rPr lang="en-US" sz="3074" spc="61" dirty="0" err="1">
                <a:solidFill>
                  <a:srgbClr val="202020"/>
                </a:solidFill>
                <a:latin typeface="Didact Gothic"/>
              </a:rPr>
              <a:t>плану</a:t>
            </a:r>
            <a:r>
              <a:rPr lang="en-US" sz="3074" spc="61" dirty="0">
                <a:solidFill>
                  <a:srgbClr val="202020"/>
                </a:solidFill>
                <a:latin typeface="Didact Gothic"/>
              </a:rPr>
              <a:t>» </a:t>
            </a:r>
            <a:r>
              <a:rPr lang="en-US" sz="3074" spc="61" dirty="0" err="1">
                <a:solidFill>
                  <a:srgbClr val="202020"/>
                </a:solidFill>
                <a:latin typeface="Didact Gothic"/>
              </a:rPr>
              <a:t>може</a:t>
            </a:r>
            <a:r>
              <a:rPr lang="en-US" sz="3074" spc="61" dirty="0">
                <a:solidFill>
                  <a:srgbClr val="202020"/>
                </a:solidFill>
                <a:latin typeface="Didact Gothic"/>
              </a:rPr>
              <a:t> </a:t>
            </a:r>
            <a:r>
              <a:rPr lang="en-US" sz="3074" spc="61" dirty="0" err="1">
                <a:solidFill>
                  <a:srgbClr val="202020"/>
                </a:solidFill>
                <a:latin typeface="Didact Gothic"/>
              </a:rPr>
              <a:t>бути</a:t>
            </a:r>
            <a:r>
              <a:rPr lang="en-US" sz="3074" spc="61" dirty="0">
                <a:solidFill>
                  <a:srgbClr val="202020"/>
                </a:solidFill>
                <a:latin typeface="Didact Gothic"/>
              </a:rPr>
              <a:t> </a:t>
            </a:r>
            <a:r>
              <a:rPr lang="en-US" sz="3074" spc="61" dirty="0" err="1">
                <a:solidFill>
                  <a:srgbClr val="202020"/>
                </a:solidFill>
                <a:latin typeface="Didact Gothic"/>
              </a:rPr>
              <a:t>зарахований</a:t>
            </a:r>
            <a:r>
              <a:rPr lang="en-US" sz="3074" spc="61" dirty="0">
                <a:solidFill>
                  <a:srgbClr val="202020"/>
                </a:solidFill>
                <a:latin typeface="Didact Gothic"/>
              </a:rPr>
              <a:t> </a:t>
            </a:r>
            <a:r>
              <a:rPr lang="en-US" sz="3074" spc="61" dirty="0" err="1">
                <a:solidFill>
                  <a:srgbClr val="202020"/>
                </a:solidFill>
                <a:latin typeface="Didact Gothic"/>
              </a:rPr>
              <a:t>на</a:t>
            </a:r>
            <a:r>
              <a:rPr lang="en-US" sz="3074" spc="61" dirty="0">
                <a:solidFill>
                  <a:srgbClr val="202020"/>
                </a:solidFill>
                <a:latin typeface="Didact Gothic"/>
              </a:rPr>
              <a:t> </a:t>
            </a:r>
            <a:r>
              <a:rPr lang="en-US" sz="3074" spc="61" dirty="0" err="1">
                <a:solidFill>
                  <a:srgbClr val="202020"/>
                </a:solidFill>
                <a:latin typeface="Didact Gothic"/>
              </a:rPr>
              <a:t>загальних</a:t>
            </a:r>
            <a:r>
              <a:rPr lang="en-US" sz="3074" spc="61" dirty="0">
                <a:solidFill>
                  <a:srgbClr val="202020"/>
                </a:solidFill>
                <a:latin typeface="Didact Gothic"/>
              </a:rPr>
              <a:t> </a:t>
            </a:r>
            <a:r>
              <a:rPr lang="en-US" sz="3074" spc="61" dirty="0" err="1">
                <a:solidFill>
                  <a:srgbClr val="202020"/>
                </a:solidFill>
                <a:latin typeface="Didact Gothic"/>
              </a:rPr>
              <a:t>засадах</a:t>
            </a:r>
            <a:r>
              <a:rPr lang="en-US" sz="3074" spc="61" dirty="0">
                <a:solidFill>
                  <a:srgbClr val="202020"/>
                </a:solidFill>
                <a:latin typeface="Didact Gothic"/>
              </a:rPr>
              <a:t> </a:t>
            </a:r>
            <a:r>
              <a:rPr lang="en-US" sz="3074" spc="61" dirty="0" err="1">
                <a:solidFill>
                  <a:srgbClr val="202020"/>
                </a:solidFill>
                <a:latin typeface="Didact Gothic"/>
              </a:rPr>
              <a:t>до</a:t>
            </a:r>
            <a:r>
              <a:rPr lang="en-US" sz="3074" spc="61" dirty="0">
                <a:solidFill>
                  <a:srgbClr val="202020"/>
                </a:solidFill>
                <a:latin typeface="Didact Gothic"/>
              </a:rPr>
              <a:t> </a:t>
            </a:r>
            <a:r>
              <a:rPr lang="en-US" sz="3074" spc="61" dirty="0" err="1">
                <a:solidFill>
                  <a:srgbClr val="202020"/>
                </a:solidFill>
                <a:latin typeface="Didact Gothic"/>
              </a:rPr>
              <a:t>встановленого</a:t>
            </a:r>
            <a:r>
              <a:rPr lang="en-US" sz="3074" spc="61" dirty="0">
                <a:solidFill>
                  <a:srgbClr val="202020"/>
                </a:solidFill>
                <a:latin typeface="Didact Gothic"/>
              </a:rPr>
              <a:t> </a:t>
            </a:r>
            <a:r>
              <a:rPr lang="en-US" sz="3074" spc="61" dirty="0" err="1">
                <a:solidFill>
                  <a:srgbClr val="202020"/>
                </a:solidFill>
                <a:latin typeface="Didact Gothic"/>
              </a:rPr>
              <a:t>Законом</a:t>
            </a:r>
            <a:r>
              <a:rPr lang="en-US" sz="3074" spc="61" dirty="0">
                <a:solidFill>
                  <a:srgbClr val="202020"/>
                </a:solidFill>
                <a:latin typeface="Didact Gothic"/>
              </a:rPr>
              <a:t> </a:t>
            </a:r>
            <a:r>
              <a:rPr lang="en-US" sz="3074" spc="61" dirty="0" err="1">
                <a:solidFill>
                  <a:srgbClr val="202020"/>
                </a:solidFill>
                <a:latin typeface="Didact Gothic"/>
              </a:rPr>
              <a:t>мінімального</a:t>
            </a:r>
            <a:r>
              <a:rPr lang="en-US" sz="3074" spc="61" dirty="0">
                <a:solidFill>
                  <a:srgbClr val="202020"/>
                </a:solidFill>
                <a:latin typeface="Didact Gothic"/>
              </a:rPr>
              <a:t> </a:t>
            </a:r>
            <a:r>
              <a:rPr lang="en-US" sz="3074" spc="61" dirty="0" err="1">
                <a:solidFill>
                  <a:srgbClr val="202020"/>
                </a:solidFill>
                <a:latin typeface="Didact Gothic"/>
              </a:rPr>
              <a:t>обсягу</a:t>
            </a:r>
            <a:r>
              <a:rPr lang="en-US" sz="3074" spc="61" dirty="0">
                <a:solidFill>
                  <a:srgbClr val="202020"/>
                </a:solidFill>
                <a:latin typeface="Didact Gothic"/>
              </a:rPr>
              <a:t> </a:t>
            </a:r>
            <a:r>
              <a:rPr lang="en-US" sz="3074" spc="61" dirty="0" err="1">
                <a:solidFill>
                  <a:srgbClr val="202020"/>
                </a:solidFill>
                <a:latin typeface="Didact Gothic"/>
              </a:rPr>
              <a:t>годин</a:t>
            </a:r>
            <a:r>
              <a:rPr lang="en-US" sz="3074" spc="61" dirty="0">
                <a:solidFill>
                  <a:srgbClr val="202020"/>
                </a:solidFill>
                <a:latin typeface="Didact Gothic"/>
              </a:rPr>
              <a:t> </a:t>
            </a:r>
            <a:r>
              <a:rPr lang="en-US" sz="3074" spc="61" dirty="0" err="1">
                <a:solidFill>
                  <a:srgbClr val="202020"/>
                </a:solidFill>
                <a:latin typeface="Didact Gothic"/>
              </a:rPr>
              <a:t>на</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p>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Для</a:t>
            </a:r>
            <a:r>
              <a:rPr lang="en-US" sz="3074" spc="61" dirty="0" smtClean="0">
                <a:solidFill>
                  <a:srgbClr val="202020"/>
                </a:solidFill>
                <a:latin typeface="Didact Gothic"/>
              </a:rPr>
              <a:t> </a:t>
            </a:r>
            <a:r>
              <a:rPr lang="en-US" sz="3074" spc="61" dirty="0" err="1">
                <a:solidFill>
                  <a:srgbClr val="202020"/>
                </a:solidFill>
                <a:latin typeface="Didact Gothic"/>
              </a:rPr>
              <a:t>такого</a:t>
            </a:r>
            <a:r>
              <a:rPr lang="en-US" sz="3074" spc="61" dirty="0">
                <a:solidFill>
                  <a:srgbClr val="202020"/>
                </a:solidFill>
                <a:latin typeface="Didact Gothic"/>
              </a:rPr>
              <a:t> </a:t>
            </a:r>
            <a:r>
              <a:rPr lang="en-US" sz="3074" spc="61" dirty="0" err="1">
                <a:solidFill>
                  <a:srgbClr val="202020"/>
                </a:solidFill>
                <a:latin typeface="Didact Gothic"/>
              </a:rPr>
              <a:t>зарахування</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має</a:t>
            </a:r>
            <a:r>
              <a:rPr lang="en-US" sz="3074" spc="61" dirty="0">
                <a:solidFill>
                  <a:srgbClr val="202020"/>
                </a:solidFill>
                <a:latin typeface="Didact Gothic"/>
              </a:rPr>
              <a:t> </a:t>
            </a:r>
            <a:r>
              <a:rPr lang="en-US" sz="3074" spc="61" dirty="0" err="1">
                <a:solidFill>
                  <a:srgbClr val="202020"/>
                </a:solidFill>
                <a:latin typeface="Didact Gothic"/>
              </a:rPr>
              <a:t>відповідати</a:t>
            </a:r>
            <a:r>
              <a:rPr lang="en-US" sz="3074" spc="61" dirty="0">
                <a:solidFill>
                  <a:srgbClr val="202020"/>
                </a:solidFill>
                <a:latin typeface="Didact Gothic"/>
              </a:rPr>
              <a:t> </a:t>
            </a:r>
            <a:r>
              <a:rPr lang="en-US" sz="3074" spc="61" dirty="0" err="1">
                <a:solidFill>
                  <a:srgbClr val="202020"/>
                </a:solidFill>
                <a:latin typeface="Didact Gothic"/>
              </a:rPr>
              <a:t>вимогам</a:t>
            </a:r>
            <a:r>
              <a:rPr lang="en-US" sz="3074" spc="61" dirty="0">
                <a:solidFill>
                  <a:srgbClr val="202020"/>
                </a:solidFill>
                <a:latin typeface="Didact Gothic"/>
              </a:rPr>
              <a:t>, </a:t>
            </a:r>
            <a:r>
              <a:rPr lang="en-US" sz="3074" spc="61" dirty="0" err="1">
                <a:solidFill>
                  <a:srgbClr val="202020"/>
                </a:solidFill>
                <a:latin typeface="Didact Gothic"/>
              </a:rPr>
              <a:t>визначеним</a:t>
            </a:r>
            <a:r>
              <a:rPr lang="en-US" sz="3074" spc="61" dirty="0">
                <a:solidFill>
                  <a:srgbClr val="202020"/>
                </a:solidFill>
                <a:latin typeface="Didact Gothic"/>
              </a:rPr>
              <a:t> </a:t>
            </a:r>
            <a:r>
              <a:rPr lang="en-US" sz="3074" spc="61" dirty="0" err="1">
                <a:solidFill>
                  <a:srgbClr val="202020"/>
                </a:solidFill>
                <a:latin typeface="Didact Gothic"/>
              </a:rPr>
              <a:t>Порядком</a:t>
            </a:r>
            <a:r>
              <a:rPr lang="en-US" sz="3074" spc="61" dirty="0">
                <a:solidFill>
                  <a:srgbClr val="202020"/>
                </a:solidFill>
                <a:latin typeface="Didact Gothic"/>
              </a:rPr>
              <a:t>. </a:t>
            </a:r>
          </a:p>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Підвищення</a:t>
            </a:r>
            <a:r>
              <a:rPr lang="en-US" sz="3074" spc="61" dirty="0" smtClean="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що</a:t>
            </a:r>
            <a:r>
              <a:rPr lang="en-US" sz="3074" spc="61" dirty="0">
                <a:solidFill>
                  <a:srgbClr val="202020"/>
                </a:solidFill>
                <a:latin typeface="Didact Gothic"/>
              </a:rPr>
              <a:t> </a:t>
            </a:r>
            <a:r>
              <a:rPr lang="en-US" sz="3074" spc="61" dirty="0" err="1">
                <a:solidFill>
                  <a:srgbClr val="202020"/>
                </a:solidFill>
                <a:latin typeface="Didact Gothic"/>
              </a:rPr>
              <a:t>відбувається</a:t>
            </a:r>
            <a:r>
              <a:rPr lang="en-US" sz="3074" spc="61" dirty="0">
                <a:solidFill>
                  <a:srgbClr val="202020"/>
                </a:solidFill>
                <a:latin typeface="Didact Gothic"/>
              </a:rPr>
              <a:t> </a:t>
            </a:r>
            <a:r>
              <a:rPr lang="en-US" sz="3074" spc="61" dirty="0" err="1">
                <a:solidFill>
                  <a:srgbClr val="202020"/>
                </a:solidFill>
                <a:latin typeface="Didact Gothic"/>
              </a:rPr>
              <a:t>понад</a:t>
            </a:r>
            <a:r>
              <a:rPr lang="en-US" sz="3074" spc="61" dirty="0">
                <a:solidFill>
                  <a:srgbClr val="202020"/>
                </a:solidFill>
                <a:latin typeface="Didact Gothic"/>
              </a:rPr>
              <a:t> 150 </a:t>
            </a:r>
            <a:r>
              <a:rPr lang="en-US" sz="3074" spc="61" dirty="0" err="1">
                <a:solidFill>
                  <a:srgbClr val="202020"/>
                </a:solidFill>
                <a:latin typeface="Didact Gothic"/>
              </a:rPr>
              <a:t>годин</a:t>
            </a:r>
            <a:r>
              <a:rPr lang="en-US" sz="3074" spc="61" dirty="0">
                <a:solidFill>
                  <a:srgbClr val="202020"/>
                </a:solidFill>
                <a:latin typeface="Didact Gothic"/>
              </a:rPr>
              <a:t>, є </a:t>
            </a:r>
            <a:r>
              <a:rPr lang="en-US" sz="3074" spc="61" dirty="0" err="1">
                <a:solidFill>
                  <a:srgbClr val="202020"/>
                </a:solidFill>
                <a:latin typeface="Didact Gothic"/>
              </a:rPr>
              <a:t>добровільною</a:t>
            </a:r>
            <a:r>
              <a:rPr lang="en-US" sz="3074" spc="61" dirty="0">
                <a:solidFill>
                  <a:srgbClr val="202020"/>
                </a:solidFill>
                <a:latin typeface="Didact Gothic"/>
              </a:rPr>
              <a:t> </a:t>
            </a:r>
            <a:r>
              <a:rPr lang="en-US" sz="3074" spc="61" dirty="0" err="1">
                <a:solidFill>
                  <a:srgbClr val="202020"/>
                </a:solidFill>
                <a:latin typeface="Didact Gothic"/>
              </a:rPr>
              <a:t>справою</a:t>
            </a:r>
            <a:r>
              <a:rPr lang="en-US" sz="3074" spc="61" dirty="0">
                <a:solidFill>
                  <a:srgbClr val="202020"/>
                </a:solidFill>
                <a:latin typeface="Didact Gothic"/>
              </a:rPr>
              <a:t> </a:t>
            </a:r>
            <a:r>
              <a:rPr lang="en-US" sz="3074" spc="61" dirty="0" err="1">
                <a:solidFill>
                  <a:srgbClr val="202020"/>
                </a:solidFill>
                <a:latin typeface="Didact Gothic"/>
              </a:rPr>
              <a:t>педагогічного</a:t>
            </a:r>
            <a:r>
              <a:rPr lang="en-US" sz="3074" spc="61" dirty="0">
                <a:solidFill>
                  <a:srgbClr val="202020"/>
                </a:solidFill>
                <a:latin typeface="Didact Gothic"/>
              </a:rPr>
              <a:t> </a:t>
            </a:r>
            <a:r>
              <a:rPr lang="en-US" sz="3074" spc="61" dirty="0" err="1">
                <a:solidFill>
                  <a:srgbClr val="202020"/>
                </a:solidFill>
                <a:latin typeface="Didact Gothic"/>
              </a:rPr>
              <a:t>працівника</a:t>
            </a:r>
            <a:r>
              <a:rPr lang="en-US" sz="3074" spc="61" dirty="0">
                <a:solidFill>
                  <a:srgbClr val="202020"/>
                </a:solidFill>
                <a:latin typeface="Didact Gothic"/>
              </a:rPr>
              <a:t> і </a:t>
            </a:r>
            <a:r>
              <a:rPr lang="en-US" sz="3074" spc="61" dirty="0" err="1">
                <a:solidFill>
                  <a:srgbClr val="202020"/>
                </a:solidFill>
                <a:latin typeface="Didact Gothic"/>
              </a:rPr>
              <a:t>не</a:t>
            </a:r>
            <a:r>
              <a:rPr lang="en-US" sz="3074" spc="61" dirty="0">
                <a:solidFill>
                  <a:srgbClr val="202020"/>
                </a:solidFill>
                <a:latin typeface="Didact Gothic"/>
              </a:rPr>
              <a:t> </a:t>
            </a:r>
            <a:r>
              <a:rPr lang="en-US" sz="3074" spc="61" dirty="0" err="1">
                <a:solidFill>
                  <a:srgbClr val="202020"/>
                </a:solidFill>
                <a:latin typeface="Didact Gothic"/>
              </a:rPr>
              <a:t>потребує</a:t>
            </a:r>
            <a:r>
              <a:rPr lang="en-US" sz="3074" spc="61" dirty="0">
                <a:solidFill>
                  <a:srgbClr val="202020"/>
                </a:solidFill>
                <a:latin typeface="Didact Gothic"/>
              </a:rPr>
              <a:t> </a:t>
            </a:r>
            <a:r>
              <a:rPr lang="en-US" sz="3074" spc="61" dirty="0" err="1">
                <a:solidFill>
                  <a:srgbClr val="202020"/>
                </a:solidFill>
                <a:latin typeface="Didact Gothic"/>
              </a:rPr>
              <a:t>будь-якого</a:t>
            </a:r>
            <a:r>
              <a:rPr lang="en-US" sz="3074" spc="61" dirty="0">
                <a:solidFill>
                  <a:srgbClr val="202020"/>
                </a:solidFill>
                <a:latin typeface="Didact Gothic"/>
              </a:rPr>
              <a:t> </a:t>
            </a:r>
            <a:r>
              <a:rPr lang="en-US" sz="3074" spc="61" dirty="0" err="1">
                <a:solidFill>
                  <a:srgbClr val="202020"/>
                </a:solidFill>
                <a:latin typeface="Didact Gothic"/>
              </a:rPr>
              <a:t>регулювання</a:t>
            </a:r>
            <a:r>
              <a:rPr lang="en-US" sz="3074" spc="61" dirty="0">
                <a:solidFill>
                  <a:srgbClr val="202020"/>
                </a:solidFill>
                <a:latin typeface="Didact Gothic"/>
              </a:rPr>
              <a:t>, </a:t>
            </a:r>
            <a:r>
              <a:rPr lang="en-US" sz="3074" spc="61" dirty="0" err="1">
                <a:solidFill>
                  <a:srgbClr val="202020"/>
                </a:solidFill>
                <a:latin typeface="Didact Gothic"/>
              </a:rPr>
              <a:t>визнання</a:t>
            </a:r>
            <a:r>
              <a:rPr lang="en-US" sz="3074" spc="61" dirty="0">
                <a:solidFill>
                  <a:srgbClr val="202020"/>
                </a:solidFill>
                <a:latin typeface="Didact Gothic"/>
              </a:rPr>
              <a:t> </a:t>
            </a:r>
            <a:r>
              <a:rPr lang="en-US" sz="3074" spc="61" dirty="0" err="1">
                <a:solidFill>
                  <a:srgbClr val="202020"/>
                </a:solidFill>
                <a:latin typeface="Didact Gothic"/>
              </a:rPr>
              <a:t>чи</a:t>
            </a:r>
            <a:r>
              <a:rPr lang="en-US" sz="3074" spc="61" dirty="0">
                <a:solidFill>
                  <a:srgbClr val="202020"/>
                </a:solidFill>
                <a:latin typeface="Didact Gothic"/>
              </a:rPr>
              <a:t> </a:t>
            </a:r>
            <a:r>
              <a:rPr lang="en-US" sz="3074" spc="61" dirty="0" err="1">
                <a:solidFill>
                  <a:srgbClr val="202020"/>
                </a:solidFill>
                <a:latin typeface="Didact Gothic"/>
              </a:rPr>
              <a:t>контролю</a:t>
            </a:r>
            <a:r>
              <a:rPr lang="en-US" sz="3074" spc="61" dirty="0">
                <a:solidFill>
                  <a:srgbClr val="202020"/>
                </a:solidFill>
                <a:latin typeface="Didact Gothic"/>
              </a:rPr>
              <a:t> з </a:t>
            </a:r>
            <a:r>
              <a:rPr lang="en-US" sz="3074" spc="61" dirty="0" err="1">
                <a:solidFill>
                  <a:srgbClr val="202020"/>
                </a:solidFill>
                <a:latin typeface="Didact Gothic"/>
              </a:rPr>
              <a:t>боку</a:t>
            </a:r>
            <a:r>
              <a:rPr lang="en-US" sz="3074" spc="61" dirty="0">
                <a:solidFill>
                  <a:srgbClr val="202020"/>
                </a:solidFill>
                <a:latin typeface="Didact Gothic"/>
              </a:rPr>
              <a:t> </a:t>
            </a:r>
            <a:r>
              <a:rPr lang="en-US" sz="3074" spc="61" dirty="0" err="1">
                <a:solidFill>
                  <a:srgbClr val="202020"/>
                </a:solidFill>
                <a:latin typeface="Didact Gothic"/>
              </a:rPr>
              <a:t>держави</a:t>
            </a:r>
            <a:r>
              <a:rPr lang="en-US" sz="3074" spc="61" dirty="0">
                <a:solidFill>
                  <a:srgbClr val="202020"/>
                </a:solidFill>
                <a:latin typeface="Didact Gothic"/>
              </a:rPr>
              <a:t> </a:t>
            </a:r>
            <a:r>
              <a:rPr lang="en-US" sz="3074" spc="61" dirty="0" err="1">
                <a:solidFill>
                  <a:srgbClr val="202020"/>
                </a:solidFill>
                <a:latin typeface="Didact Gothic"/>
              </a:rPr>
              <a:t>чи</a:t>
            </a:r>
            <a:r>
              <a:rPr lang="en-US" sz="3074" spc="61" dirty="0">
                <a:solidFill>
                  <a:srgbClr val="202020"/>
                </a:solidFill>
                <a:latin typeface="Didact Gothic"/>
              </a:rPr>
              <a:t> </a:t>
            </a:r>
            <a:r>
              <a:rPr lang="en-US" sz="3074" spc="61" dirty="0" err="1">
                <a:solidFill>
                  <a:srgbClr val="202020"/>
                </a:solidFill>
                <a:latin typeface="Didact Gothic"/>
              </a:rPr>
              <a:t>адміністрації</a:t>
            </a:r>
            <a:r>
              <a:rPr lang="en-US" sz="3074" spc="61" dirty="0">
                <a:solidFill>
                  <a:srgbClr val="202020"/>
                </a:solidFill>
                <a:latin typeface="Didact Gothic"/>
              </a:rPr>
              <a:t> </a:t>
            </a:r>
            <a:r>
              <a:rPr lang="en-US" sz="3074" spc="61" dirty="0" err="1">
                <a:solidFill>
                  <a:srgbClr val="202020"/>
                </a:solidFill>
                <a:latin typeface="Didact Gothic"/>
              </a:rPr>
              <a:t>закладу</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smtClean="0">
                <a:solidFill>
                  <a:srgbClr val="202020"/>
                </a:solidFill>
                <a:latin typeface="Didact Gothic"/>
              </a:rPr>
              <a:t>.</a:t>
            </a:r>
            <a:endParaRPr lang="uk-UA" sz="3074" spc="61" dirty="0" smtClean="0">
              <a:solidFill>
                <a:srgbClr val="202020"/>
              </a:solidFill>
              <a:latin typeface="Didact Gothic"/>
            </a:endParaRPr>
          </a:p>
          <a:p>
            <a:pPr marL="457200" indent="-457200" algn="just">
              <a:lnSpc>
                <a:spcPts val="4303"/>
              </a:lnSpc>
              <a:buFont typeface="Wingdings" panose="05000000000000000000" pitchFamily="2" charset="2"/>
              <a:buChar char="q"/>
            </a:pPr>
            <a:r>
              <a:rPr lang="uk-UA" sz="3074" b="1" spc="61" dirty="0" smtClean="0">
                <a:solidFill>
                  <a:srgbClr val="202020"/>
                </a:solidFill>
                <a:latin typeface="Didact Gothic"/>
              </a:rPr>
              <a:t>План підвищення кваліфікації закладу освіти на відповідний рік </a:t>
            </a:r>
            <a:endParaRPr lang="en-US" sz="3074" b="1" spc="61" dirty="0">
              <a:solidFill>
                <a:srgbClr val="202020"/>
              </a:solidFill>
              <a:latin typeface="Didact Gothic"/>
            </a:endParaRPr>
          </a:p>
        </p:txBody>
      </p:sp>
      <p:sp>
        <p:nvSpPr>
          <p:cNvPr id="9" name="TextBox 9"/>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
        <p:nvSpPr>
          <p:cNvPr id="10" name="TextBox 10"/>
          <p:cNvSpPr txBox="1"/>
          <p:nvPr/>
        </p:nvSpPr>
        <p:spPr>
          <a:xfrm>
            <a:off x="2030359" y="1888771"/>
            <a:ext cx="14227282" cy="676669"/>
          </a:xfrm>
          <a:prstGeom prst="rect">
            <a:avLst/>
          </a:prstGeom>
        </p:spPr>
        <p:txBody>
          <a:bodyPr lIns="0" tIns="0" rIns="0" bIns="0" rtlCol="0" anchor="t">
            <a:spAutoFit/>
          </a:bodyPr>
          <a:lstStyle/>
          <a:p>
            <a:pPr algn="ctr">
              <a:lnSpc>
                <a:spcPts val="5203"/>
              </a:lnSpc>
            </a:pPr>
            <a:r>
              <a:rPr lang="en-US" sz="4730">
                <a:solidFill>
                  <a:srgbClr val="202020"/>
                </a:solidFill>
                <a:latin typeface="Didact Gothic Bold"/>
              </a:rPr>
              <a:t>Планування підвищення кваліфікації (другий етап)</a:t>
            </a:r>
          </a:p>
        </p:txBody>
      </p:sp>
      <p:sp>
        <p:nvSpPr>
          <p:cNvPr id="11" name="TextBox 11"/>
          <p:cNvSpPr txBox="1"/>
          <p:nvPr/>
        </p:nvSpPr>
        <p:spPr>
          <a:xfrm>
            <a:off x="1219200" y="10179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Планування підвищення кваліфікації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D7151"/>
        </a:solidFill>
        <a:effectLst/>
      </p:bgPr>
    </p:bg>
    <p:spTree>
      <p:nvGrpSpPr>
        <p:cNvPr id="1" name=""/>
        <p:cNvGrpSpPr/>
        <p:nvPr/>
      </p:nvGrpSpPr>
      <p:grpSpPr>
        <a:xfrm>
          <a:off x="0" y="0"/>
          <a:ext cx="0" cy="0"/>
          <a:chOff x="0" y="0"/>
          <a:chExt cx="0" cy="0"/>
        </a:xfrm>
      </p:grpSpPr>
      <p:sp>
        <p:nvSpPr>
          <p:cNvPr id="2" name="TextBox 2"/>
          <p:cNvSpPr txBox="1"/>
          <p:nvPr/>
        </p:nvSpPr>
        <p:spPr>
          <a:xfrm>
            <a:off x="609600" y="2172541"/>
            <a:ext cx="17068799" cy="4273734"/>
          </a:xfrm>
          <a:prstGeom prst="rect">
            <a:avLst/>
          </a:prstGeom>
        </p:spPr>
        <p:txBody>
          <a:bodyPr wrap="square" lIns="0" tIns="0" rIns="0" bIns="0" rtlCol="0" anchor="t">
            <a:spAutoFit/>
          </a:bodyPr>
          <a:lstStyle/>
          <a:p>
            <a:pPr marL="457200" lvl="0" indent="-457200" algn="just">
              <a:lnSpc>
                <a:spcPts val="4160"/>
              </a:lnSpc>
              <a:buFont typeface="Wingdings" panose="05000000000000000000" pitchFamily="2" charset="2"/>
              <a:buChar char="q"/>
            </a:pPr>
            <a:r>
              <a:rPr lang="uk-UA" sz="3200" dirty="0">
                <a:solidFill>
                  <a:srgbClr val="FFC0C0"/>
                </a:solidFill>
                <a:latin typeface="Didact Gothic"/>
              </a:rPr>
              <a:t> </a:t>
            </a:r>
            <a:r>
              <a:rPr lang="en-US" sz="3200" dirty="0" err="1" smtClean="0">
                <a:solidFill>
                  <a:srgbClr val="FFC0C0"/>
                </a:solidFill>
                <a:latin typeface="Didact Gothic"/>
              </a:rPr>
              <a:t>Результати</a:t>
            </a:r>
            <a:r>
              <a:rPr lang="en-US" sz="3200" dirty="0" smtClean="0">
                <a:solidFill>
                  <a:srgbClr val="FFC0C0"/>
                </a:solidFill>
                <a:latin typeface="Didact Gothic"/>
              </a:rPr>
              <a:t> </a:t>
            </a:r>
            <a:r>
              <a:rPr lang="en-US" sz="3200" dirty="0" err="1">
                <a:solidFill>
                  <a:srgbClr val="FFC0C0"/>
                </a:solidFill>
                <a:latin typeface="Didact Gothic"/>
              </a:rPr>
              <a:t>підвищення</a:t>
            </a:r>
            <a:r>
              <a:rPr lang="en-US" sz="3200" u="none" dirty="0">
                <a:solidFill>
                  <a:srgbClr val="FFC0C0"/>
                </a:solidFill>
                <a:latin typeface="Didact Gothic"/>
              </a:rPr>
              <a:t> </a:t>
            </a:r>
            <a:r>
              <a:rPr lang="en-US" sz="3200" u="none" dirty="0" err="1">
                <a:solidFill>
                  <a:srgbClr val="FFC0C0"/>
                </a:solidFill>
                <a:latin typeface="Didact Gothic"/>
              </a:rPr>
              <a:t>кваліфікації</a:t>
            </a:r>
            <a:r>
              <a:rPr lang="en-US" sz="3200" u="none" dirty="0">
                <a:solidFill>
                  <a:srgbClr val="FFC0C0"/>
                </a:solidFill>
                <a:latin typeface="Didact Gothic"/>
              </a:rPr>
              <a:t> у </a:t>
            </a:r>
            <a:r>
              <a:rPr lang="en-US" sz="3200" u="none" dirty="0" err="1">
                <a:solidFill>
                  <a:srgbClr val="FFC0C0"/>
                </a:solidFill>
                <a:latin typeface="Didact Gothic"/>
              </a:rPr>
              <a:t>закладах</a:t>
            </a:r>
            <a:r>
              <a:rPr lang="en-US" sz="3200" u="none" dirty="0">
                <a:solidFill>
                  <a:srgbClr val="FFC0C0"/>
                </a:solidFill>
                <a:latin typeface="Didact Gothic"/>
              </a:rPr>
              <a:t> </a:t>
            </a:r>
            <a:r>
              <a:rPr lang="en-US" sz="3200" u="none" dirty="0" err="1">
                <a:solidFill>
                  <a:srgbClr val="FFC0C0"/>
                </a:solidFill>
                <a:latin typeface="Didact Gothic"/>
              </a:rPr>
              <a:t>освіти</a:t>
            </a:r>
            <a:r>
              <a:rPr lang="en-US" sz="3200" u="none" dirty="0">
                <a:solidFill>
                  <a:srgbClr val="FFC0C0"/>
                </a:solidFill>
                <a:latin typeface="Didact Gothic"/>
              </a:rPr>
              <a:t>, </a:t>
            </a:r>
            <a:r>
              <a:rPr lang="en-US" sz="3200" u="none" dirty="0" err="1">
                <a:solidFill>
                  <a:srgbClr val="FFC0C0"/>
                </a:solidFill>
                <a:latin typeface="Didact Gothic"/>
              </a:rPr>
              <a:t>що</a:t>
            </a:r>
            <a:r>
              <a:rPr lang="en-US" sz="3200" u="none" dirty="0">
                <a:solidFill>
                  <a:srgbClr val="FFC0C0"/>
                </a:solidFill>
                <a:latin typeface="Didact Gothic"/>
              </a:rPr>
              <a:t> </a:t>
            </a:r>
            <a:r>
              <a:rPr lang="en-US" sz="3200" u="none" dirty="0" err="1">
                <a:solidFill>
                  <a:srgbClr val="FFC0C0"/>
                </a:solidFill>
                <a:latin typeface="Didact Gothic"/>
              </a:rPr>
              <a:t>мають</a:t>
            </a:r>
            <a:r>
              <a:rPr lang="en-US" sz="3200" u="none" dirty="0">
                <a:solidFill>
                  <a:srgbClr val="FFC0C0"/>
                </a:solidFill>
                <a:latin typeface="Didact Gothic"/>
              </a:rPr>
              <a:t> </a:t>
            </a:r>
            <a:r>
              <a:rPr lang="en-US" sz="3200" u="none" dirty="0" err="1">
                <a:solidFill>
                  <a:srgbClr val="FFC0C0"/>
                </a:solidFill>
                <a:latin typeface="Didact Gothic"/>
              </a:rPr>
              <a:t>ліцензію</a:t>
            </a:r>
            <a:r>
              <a:rPr lang="en-US" sz="3200" u="none" dirty="0">
                <a:solidFill>
                  <a:srgbClr val="FFC0C0"/>
                </a:solidFill>
                <a:latin typeface="Didact Gothic"/>
              </a:rPr>
              <a:t> </a:t>
            </a:r>
            <a:r>
              <a:rPr lang="en-US" sz="3200" u="none" dirty="0" err="1">
                <a:solidFill>
                  <a:srgbClr val="FFC0C0"/>
                </a:solidFill>
                <a:latin typeface="Didact Gothic"/>
              </a:rPr>
              <a:t>на</a:t>
            </a:r>
            <a:r>
              <a:rPr lang="en-US" sz="3200" u="none" dirty="0">
                <a:solidFill>
                  <a:srgbClr val="FFC0C0"/>
                </a:solidFill>
                <a:latin typeface="Didact Gothic"/>
              </a:rPr>
              <a:t> </a:t>
            </a:r>
            <a:r>
              <a:rPr lang="en-US" sz="3200" u="none" dirty="0" err="1">
                <a:solidFill>
                  <a:srgbClr val="FFC0C0"/>
                </a:solidFill>
                <a:latin typeface="Didact Gothic"/>
              </a:rPr>
              <a:t>підвищення</a:t>
            </a:r>
            <a:r>
              <a:rPr lang="en-US" sz="3200" u="none" dirty="0">
                <a:solidFill>
                  <a:srgbClr val="FFC0C0"/>
                </a:solidFill>
                <a:latin typeface="Didact Gothic"/>
              </a:rPr>
              <a:t> </a:t>
            </a:r>
            <a:r>
              <a:rPr lang="en-US" sz="3200" u="none" dirty="0" err="1">
                <a:solidFill>
                  <a:srgbClr val="FFC0C0"/>
                </a:solidFill>
                <a:latin typeface="Didact Gothic"/>
              </a:rPr>
              <a:t>кваліфікації</a:t>
            </a:r>
            <a:r>
              <a:rPr lang="en-US" sz="3200" u="none" dirty="0">
                <a:solidFill>
                  <a:srgbClr val="FFC0C0"/>
                </a:solidFill>
                <a:latin typeface="Didact Gothic"/>
              </a:rPr>
              <a:t> </a:t>
            </a:r>
            <a:r>
              <a:rPr lang="en-US" sz="3200" u="none" dirty="0" err="1">
                <a:solidFill>
                  <a:srgbClr val="FFC0C0"/>
                </a:solidFill>
                <a:latin typeface="Didact Gothic"/>
              </a:rPr>
              <a:t>або</a:t>
            </a:r>
            <a:r>
              <a:rPr lang="en-US" sz="3200" u="none" dirty="0">
                <a:solidFill>
                  <a:srgbClr val="FFC0C0"/>
                </a:solidFill>
                <a:latin typeface="Didact Gothic"/>
              </a:rPr>
              <a:t> </a:t>
            </a:r>
            <a:r>
              <a:rPr lang="en-US" sz="3200" u="none" dirty="0" err="1">
                <a:solidFill>
                  <a:srgbClr val="FFC0C0"/>
                </a:solidFill>
                <a:latin typeface="Didact Gothic"/>
              </a:rPr>
              <a:t>провадять</a:t>
            </a:r>
            <a:r>
              <a:rPr lang="en-US" sz="3200" u="none" dirty="0">
                <a:solidFill>
                  <a:srgbClr val="FFC0C0"/>
                </a:solidFill>
                <a:latin typeface="Didact Gothic"/>
              </a:rPr>
              <a:t> </a:t>
            </a:r>
            <a:r>
              <a:rPr lang="en-US" sz="3200" u="none" dirty="0" err="1">
                <a:solidFill>
                  <a:srgbClr val="FFC0C0"/>
                </a:solidFill>
                <a:latin typeface="Didact Gothic"/>
              </a:rPr>
              <a:t>освітню</a:t>
            </a:r>
            <a:r>
              <a:rPr lang="en-US" sz="3200" u="none" dirty="0">
                <a:solidFill>
                  <a:srgbClr val="FFC0C0"/>
                </a:solidFill>
                <a:latin typeface="Didact Gothic"/>
              </a:rPr>
              <a:t> </a:t>
            </a:r>
            <a:r>
              <a:rPr lang="en-US" sz="3200" u="none" dirty="0" err="1">
                <a:solidFill>
                  <a:srgbClr val="FFC0C0"/>
                </a:solidFill>
                <a:latin typeface="Didact Gothic"/>
              </a:rPr>
              <a:t>діяльність</a:t>
            </a:r>
            <a:r>
              <a:rPr lang="en-US" sz="3200" u="none" dirty="0">
                <a:solidFill>
                  <a:srgbClr val="FFC0C0"/>
                </a:solidFill>
                <a:latin typeface="Didact Gothic"/>
              </a:rPr>
              <a:t> </a:t>
            </a:r>
            <a:r>
              <a:rPr lang="en-US" sz="3200" u="none" dirty="0" err="1">
                <a:solidFill>
                  <a:srgbClr val="FFC0C0"/>
                </a:solidFill>
                <a:latin typeface="Didact Gothic"/>
              </a:rPr>
              <a:t>за</a:t>
            </a:r>
            <a:r>
              <a:rPr lang="en-US" sz="3200" u="none" dirty="0">
                <a:solidFill>
                  <a:srgbClr val="FFC0C0"/>
                </a:solidFill>
                <a:latin typeface="Didact Gothic"/>
              </a:rPr>
              <a:t> </a:t>
            </a:r>
            <a:r>
              <a:rPr lang="en-US" sz="3200" u="none" dirty="0" err="1">
                <a:solidFill>
                  <a:srgbClr val="FFC0C0"/>
                </a:solidFill>
                <a:latin typeface="Didact Gothic"/>
              </a:rPr>
              <a:t>акредитованою</a:t>
            </a:r>
            <a:r>
              <a:rPr lang="en-US" sz="3200" u="none" dirty="0">
                <a:solidFill>
                  <a:srgbClr val="FFC0C0"/>
                </a:solidFill>
                <a:latin typeface="Didact Gothic"/>
              </a:rPr>
              <a:t> </a:t>
            </a:r>
            <a:r>
              <a:rPr lang="en-US" sz="3200" u="none" dirty="0" err="1">
                <a:solidFill>
                  <a:srgbClr val="FFC0C0"/>
                </a:solidFill>
                <a:latin typeface="Didact Gothic"/>
              </a:rPr>
              <a:t>освітньою</a:t>
            </a:r>
            <a:r>
              <a:rPr lang="en-US" sz="3200" u="none" dirty="0">
                <a:solidFill>
                  <a:srgbClr val="FFC0C0"/>
                </a:solidFill>
                <a:latin typeface="Didact Gothic"/>
              </a:rPr>
              <a:t> </a:t>
            </a:r>
            <a:r>
              <a:rPr lang="en-US" sz="3200" u="none" dirty="0" err="1">
                <a:solidFill>
                  <a:srgbClr val="FFC0C0"/>
                </a:solidFill>
                <a:latin typeface="Didact Gothic"/>
              </a:rPr>
              <a:t>програмою</a:t>
            </a:r>
            <a:r>
              <a:rPr lang="en-US" sz="3200" u="none" dirty="0">
                <a:solidFill>
                  <a:srgbClr val="FFC0C0"/>
                </a:solidFill>
                <a:latin typeface="Didact Gothic"/>
              </a:rPr>
              <a:t>, </a:t>
            </a:r>
            <a:r>
              <a:rPr lang="en-US" sz="3200" u="none" dirty="0" err="1">
                <a:solidFill>
                  <a:srgbClr val="FFC0C0"/>
                </a:solidFill>
                <a:latin typeface="Didact Gothic"/>
              </a:rPr>
              <a:t>не</a:t>
            </a:r>
            <a:r>
              <a:rPr lang="en-US" sz="3200" u="none" dirty="0">
                <a:solidFill>
                  <a:srgbClr val="FFC0C0"/>
                </a:solidFill>
                <a:latin typeface="Didact Gothic"/>
              </a:rPr>
              <a:t> </a:t>
            </a:r>
            <a:r>
              <a:rPr lang="en-US" sz="3200" u="none" dirty="0" err="1">
                <a:solidFill>
                  <a:srgbClr val="FFC0C0"/>
                </a:solidFill>
                <a:latin typeface="Didact Gothic"/>
              </a:rPr>
              <a:t>потребують</a:t>
            </a:r>
            <a:r>
              <a:rPr lang="en-US" sz="3200" u="none" dirty="0">
                <a:solidFill>
                  <a:srgbClr val="FFC0C0"/>
                </a:solidFill>
                <a:latin typeface="Didact Gothic"/>
              </a:rPr>
              <a:t> </a:t>
            </a:r>
            <a:r>
              <a:rPr lang="en-US" sz="3200" u="none" dirty="0" err="1">
                <a:solidFill>
                  <a:srgbClr val="FFC0C0"/>
                </a:solidFill>
                <a:latin typeface="Didact Gothic"/>
              </a:rPr>
              <a:t>окремого</a:t>
            </a:r>
            <a:r>
              <a:rPr lang="en-US" sz="3200" u="none" dirty="0">
                <a:solidFill>
                  <a:srgbClr val="FFC0C0"/>
                </a:solidFill>
                <a:latin typeface="Didact Gothic"/>
              </a:rPr>
              <a:t> </a:t>
            </a:r>
            <a:r>
              <a:rPr lang="en-US" sz="3200" u="none" dirty="0" err="1">
                <a:solidFill>
                  <a:srgbClr val="FFC0C0"/>
                </a:solidFill>
                <a:latin typeface="Didact Gothic"/>
              </a:rPr>
              <a:t>визнання</a:t>
            </a:r>
            <a:r>
              <a:rPr lang="en-US" sz="3200" u="none" dirty="0">
                <a:solidFill>
                  <a:srgbClr val="FFC0C0"/>
                </a:solidFill>
                <a:latin typeface="Didact Gothic"/>
              </a:rPr>
              <a:t> і </a:t>
            </a:r>
            <a:r>
              <a:rPr lang="en-US" sz="3200" u="none" dirty="0" err="1">
                <a:solidFill>
                  <a:srgbClr val="FFC0C0"/>
                </a:solidFill>
                <a:latin typeface="Didact Gothic"/>
              </a:rPr>
              <a:t>підтвердження</a:t>
            </a:r>
            <a:r>
              <a:rPr lang="en-US" sz="3200" u="none" dirty="0">
                <a:solidFill>
                  <a:srgbClr val="FFC0C0"/>
                </a:solidFill>
                <a:latin typeface="Didact Gothic"/>
              </a:rPr>
              <a:t>. </a:t>
            </a:r>
          </a:p>
          <a:p>
            <a:pPr marL="457200" lvl="0" indent="-457200" algn="just">
              <a:lnSpc>
                <a:spcPts val="4160"/>
              </a:lnSpc>
              <a:buFont typeface="Wingdings" panose="05000000000000000000" pitchFamily="2" charset="2"/>
              <a:buChar char="q"/>
            </a:pPr>
            <a:r>
              <a:rPr lang="uk-UA" sz="3200" dirty="0">
                <a:solidFill>
                  <a:srgbClr val="FFC0C0"/>
                </a:solidFill>
                <a:latin typeface="Didact Gothic"/>
              </a:rPr>
              <a:t> </a:t>
            </a:r>
            <a:r>
              <a:rPr lang="en-US" sz="3200" u="none" dirty="0" err="1" smtClean="0">
                <a:solidFill>
                  <a:srgbClr val="FFC0C0"/>
                </a:solidFill>
                <a:latin typeface="Didact Gothic"/>
              </a:rPr>
              <a:t>Результати</a:t>
            </a:r>
            <a:r>
              <a:rPr lang="en-US" sz="3200" u="none" dirty="0" smtClean="0">
                <a:solidFill>
                  <a:srgbClr val="FFC0C0"/>
                </a:solidFill>
                <a:latin typeface="Didact Gothic"/>
              </a:rPr>
              <a:t> </a:t>
            </a:r>
            <a:r>
              <a:rPr lang="en-US" sz="3200" u="none" dirty="0">
                <a:solidFill>
                  <a:srgbClr val="FFC0C0"/>
                </a:solidFill>
                <a:latin typeface="Didact Gothic"/>
              </a:rPr>
              <a:t>ж </a:t>
            </a:r>
            <a:r>
              <a:rPr lang="en-US" sz="3200" u="none" dirty="0" err="1">
                <a:solidFill>
                  <a:srgbClr val="FFC0C0"/>
                </a:solidFill>
                <a:latin typeface="Didact Gothic"/>
              </a:rPr>
              <a:t>підвищення</a:t>
            </a:r>
            <a:r>
              <a:rPr lang="en-US" sz="3200" u="none" dirty="0">
                <a:solidFill>
                  <a:srgbClr val="FFC0C0"/>
                </a:solidFill>
                <a:latin typeface="Didact Gothic"/>
              </a:rPr>
              <a:t> </a:t>
            </a:r>
            <a:r>
              <a:rPr lang="en-US" sz="3200" u="none" dirty="0" err="1">
                <a:solidFill>
                  <a:srgbClr val="FFC0C0"/>
                </a:solidFill>
                <a:latin typeface="Didact Gothic"/>
              </a:rPr>
              <a:t>кваліфікації</a:t>
            </a:r>
            <a:r>
              <a:rPr lang="en-US" sz="3200" u="none" dirty="0">
                <a:solidFill>
                  <a:srgbClr val="FFC0C0"/>
                </a:solidFill>
                <a:latin typeface="Didact Gothic"/>
              </a:rPr>
              <a:t> </a:t>
            </a:r>
            <a:r>
              <a:rPr lang="en-US" sz="3200" u="none" dirty="0" err="1">
                <a:solidFill>
                  <a:srgbClr val="FFC0C0"/>
                </a:solidFill>
                <a:latin typeface="Didact Gothic"/>
              </a:rPr>
              <a:t>педагогічного</a:t>
            </a:r>
            <a:r>
              <a:rPr lang="en-US" sz="3200" u="none" dirty="0">
                <a:solidFill>
                  <a:srgbClr val="FFC0C0"/>
                </a:solidFill>
                <a:latin typeface="Didact Gothic"/>
              </a:rPr>
              <a:t> </a:t>
            </a:r>
            <a:r>
              <a:rPr lang="en-US" sz="3200" u="none" dirty="0" err="1">
                <a:solidFill>
                  <a:srgbClr val="FFC0C0"/>
                </a:solidFill>
                <a:latin typeface="Didact Gothic"/>
              </a:rPr>
              <a:t>працівника</a:t>
            </a:r>
            <a:r>
              <a:rPr lang="en-US" sz="3200" u="none" dirty="0">
                <a:solidFill>
                  <a:srgbClr val="FFC0C0"/>
                </a:solidFill>
                <a:latin typeface="Didact Gothic"/>
              </a:rPr>
              <a:t> </a:t>
            </a:r>
            <a:r>
              <a:rPr lang="en-US" sz="3200" b="1" u="none" dirty="0">
                <a:solidFill>
                  <a:srgbClr val="FFC0C0"/>
                </a:solidFill>
                <a:latin typeface="Didact Gothic"/>
              </a:rPr>
              <a:t>у </a:t>
            </a:r>
            <a:r>
              <a:rPr lang="en-US" sz="3200" b="1" u="none" dirty="0" err="1">
                <a:solidFill>
                  <a:srgbClr val="FFC0C0"/>
                </a:solidFill>
                <a:latin typeface="Didact Gothic"/>
              </a:rPr>
              <a:t>інших</a:t>
            </a:r>
            <a:r>
              <a:rPr lang="en-US" sz="3200" b="1" u="none" dirty="0">
                <a:solidFill>
                  <a:srgbClr val="FFC0C0"/>
                </a:solidFill>
                <a:latin typeface="Didact Gothic"/>
              </a:rPr>
              <a:t> </a:t>
            </a:r>
            <a:r>
              <a:rPr lang="en-US" sz="3200" b="1" u="none" dirty="0" err="1">
                <a:solidFill>
                  <a:srgbClr val="FFC0C0"/>
                </a:solidFill>
                <a:latin typeface="Didact Gothic"/>
              </a:rPr>
              <a:t>суб'єктів</a:t>
            </a:r>
            <a:r>
              <a:rPr lang="en-US" sz="3200" b="1" u="none" dirty="0">
                <a:solidFill>
                  <a:srgbClr val="FFC0C0"/>
                </a:solidFill>
                <a:latin typeface="Didact Gothic"/>
              </a:rPr>
              <a:t> </a:t>
            </a:r>
            <a:r>
              <a:rPr lang="en-US" sz="3200" b="1" u="none" dirty="0" err="1">
                <a:solidFill>
                  <a:srgbClr val="FFC0C0"/>
                </a:solidFill>
                <a:latin typeface="Didact Gothic"/>
              </a:rPr>
              <a:t>освітньої</a:t>
            </a:r>
            <a:r>
              <a:rPr lang="en-US" sz="3200" b="1" u="none" dirty="0">
                <a:solidFill>
                  <a:srgbClr val="FFC0C0"/>
                </a:solidFill>
                <a:latin typeface="Didact Gothic"/>
              </a:rPr>
              <a:t> </a:t>
            </a:r>
            <a:r>
              <a:rPr lang="en-US" sz="3200" b="1" u="none" dirty="0" err="1">
                <a:solidFill>
                  <a:srgbClr val="FFC0C0"/>
                </a:solidFill>
                <a:latin typeface="Didact Gothic"/>
              </a:rPr>
              <a:t>діяльності</a:t>
            </a:r>
            <a:r>
              <a:rPr lang="en-US" sz="3200" b="1" u="none" dirty="0">
                <a:solidFill>
                  <a:srgbClr val="FFC0C0"/>
                </a:solidFill>
                <a:latin typeface="Didact Gothic"/>
              </a:rPr>
              <a:t>, </a:t>
            </a:r>
            <a:r>
              <a:rPr lang="en-US" sz="3200" b="1" u="none" dirty="0" err="1">
                <a:solidFill>
                  <a:srgbClr val="FFC0C0"/>
                </a:solidFill>
                <a:latin typeface="Didact Gothic"/>
              </a:rPr>
              <a:t>фізичних</a:t>
            </a:r>
            <a:r>
              <a:rPr lang="en-US" sz="3200" b="1" u="none" dirty="0">
                <a:solidFill>
                  <a:srgbClr val="FFC0C0"/>
                </a:solidFill>
                <a:latin typeface="Didact Gothic"/>
              </a:rPr>
              <a:t> </a:t>
            </a:r>
            <a:r>
              <a:rPr lang="en-US" sz="3200" b="1" u="none" dirty="0" err="1">
                <a:solidFill>
                  <a:srgbClr val="FFC0C0"/>
                </a:solidFill>
                <a:latin typeface="Didact Gothic"/>
              </a:rPr>
              <a:t>та</a:t>
            </a:r>
            <a:r>
              <a:rPr lang="en-US" sz="3200" b="1" u="none" dirty="0">
                <a:solidFill>
                  <a:srgbClr val="FFC0C0"/>
                </a:solidFill>
                <a:latin typeface="Didact Gothic"/>
              </a:rPr>
              <a:t> </a:t>
            </a:r>
            <a:r>
              <a:rPr lang="en-US" sz="3200" b="1" u="none" dirty="0" err="1">
                <a:solidFill>
                  <a:srgbClr val="FFC0C0"/>
                </a:solidFill>
                <a:latin typeface="Didact Gothic"/>
              </a:rPr>
              <a:t>юридичних</a:t>
            </a:r>
            <a:r>
              <a:rPr lang="en-US" sz="3200" b="1" u="none" dirty="0">
                <a:solidFill>
                  <a:srgbClr val="FFC0C0"/>
                </a:solidFill>
                <a:latin typeface="Didact Gothic"/>
              </a:rPr>
              <a:t> </a:t>
            </a:r>
            <a:r>
              <a:rPr lang="en-US" sz="3200" b="1" u="none" dirty="0" err="1">
                <a:solidFill>
                  <a:srgbClr val="FFC0C0"/>
                </a:solidFill>
                <a:latin typeface="Didact Gothic"/>
              </a:rPr>
              <a:t>осіб</a:t>
            </a:r>
            <a:r>
              <a:rPr lang="en-US" sz="3200" b="1" u="none" dirty="0">
                <a:solidFill>
                  <a:srgbClr val="FFC0C0"/>
                </a:solidFill>
                <a:latin typeface="Didact Gothic"/>
              </a:rPr>
              <a:t> </a:t>
            </a:r>
            <a:r>
              <a:rPr lang="en-US" sz="3200" b="1" u="none" dirty="0" err="1">
                <a:solidFill>
                  <a:srgbClr val="FFC0C0"/>
                </a:solidFill>
                <a:latin typeface="Didact Gothic"/>
              </a:rPr>
              <a:t>мають</a:t>
            </a:r>
            <a:r>
              <a:rPr lang="en-US" sz="3200" b="1" u="none" dirty="0">
                <a:solidFill>
                  <a:srgbClr val="FFC0C0"/>
                </a:solidFill>
                <a:latin typeface="Didact Gothic"/>
              </a:rPr>
              <a:t> </a:t>
            </a:r>
            <a:r>
              <a:rPr lang="en-US" sz="3200" b="1" u="none" dirty="0" err="1">
                <a:solidFill>
                  <a:srgbClr val="FFC0C0"/>
                </a:solidFill>
                <a:latin typeface="Didact Gothic"/>
              </a:rPr>
              <a:t>визнаватися</a:t>
            </a:r>
            <a:r>
              <a:rPr lang="en-US" sz="3200" u="none" dirty="0">
                <a:solidFill>
                  <a:srgbClr val="FFC0C0"/>
                </a:solidFill>
                <a:latin typeface="Didact Gothic"/>
              </a:rPr>
              <a:t> </a:t>
            </a:r>
            <a:r>
              <a:rPr lang="en-US" sz="3200" b="1" u="none" dirty="0" err="1">
                <a:solidFill>
                  <a:srgbClr val="FDBE14"/>
                </a:solidFill>
                <a:latin typeface="Didact Gothic"/>
              </a:rPr>
              <a:t>окремим</a:t>
            </a:r>
            <a:r>
              <a:rPr lang="en-US" sz="3200" b="1" u="none" dirty="0">
                <a:solidFill>
                  <a:srgbClr val="FDBE14"/>
                </a:solidFill>
                <a:latin typeface="Didact Gothic"/>
              </a:rPr>
              <a:t> </a:t>
            </a:r>
            <a:r>
              <a:rPr lang="en-US" sz="3200" b="1" u="none" dirty="0" err="1">
                <a:solidFill>
                  <a:srgbClr val="FDBE14"/>
                </a:solidFill>
                <a:latin typeface="Didact Gothic"/>
              </a:rPr>
              <a:t>рішенням</a:t>
            </a:r>
            <a:r>
              <a:rPr lang="en-US" sz="3200" b="1" u="none" dirty="0">
                <a:solidFill>
                  <a:srgbClr val="FFC0C0"/>
                </a:solidFill>
                <a:latin typeface="Didact Gothic"/>
              </a:rPr>
              <a:t> </a:t>
            </a:r>
            <a:r>
              <a:rPr lang="en-US" sz="3200" u="none" dirty="0" err="1">
                <a:solidFill>
                  <a:srgbClr val="FFC0C0"/>
                </a:solidFill>
                <a:latin typeface="Didact Gothic"/>
              </a:rPr>
              <a:t>педагогічної</a:t>
            </a:r>
            <a:r>
              <a:rPr lang="en-US" sz="3200" u="none" dirty="0">
                <a:solidFill>
                  <a:srgbClr val="FFC0C0"/>
                </a:solidFill>
                <a:latin typeface="Didact Gothic"/>
              </a:rPr>
              <a:t> </a:t>
            </a:r>
            <a:r>
              <a:rPr lang="en-US" sz="3200" u="none" dirty="0" err="1">
                <a:solidFill>
                  <a:srgbClr val="FFC0C0"/>
                </a:solidFill>
                <a:latin typeface="Didact Gothic"/>
              </a:rPr>
              <a:t>ради</a:t>
            </a:r>
            <a:r>
              <a:rPr lang="en-US" sz="3200" u="none" dirty="0">
                <a:solidFill>
                  <a:srgbClr val="FFC0C0"/>
                </a:solidFill>
                <a:latin typeface="Didact Gothic"/>
              </a:rPr>
              <a:t>.</a:t>
            </a:r>
          </a:p>
          <a:p>
            <a:pPr marL="457200" lvl="0" indent="-457200">
              <a:lnSpc>
                <a:spcPts val="4160"/>
              </a:lnSpc>
              <a:buFont typeface="Wingdings" panose="05000000000000000000" pitchFamily="2" charset="2"/>
              <a:buChar char="q"/>
            </a:pPr>
            <a:r>
              <a:rPr lang="uk-UA" sz="3200" dirty="0">
                <a:solidFill>
                  <a:srgbClr val="FFC0C0"/>
                </a:solidFill>
                <a:latin typeface="Didact Gothic"/>
              </a:rPr>
              <a:t> </a:t>
            </a:r>
            <a:r>
              <a:rPr lang="en-US" sz="3200" b="1" u="none" dirty="0" err="1" smtClean="0">
                <a:solidFill>
                  <a:srgbClr val="FDBE14"/>
                </a:solidFill>
                <a:latin typeface="Didact Gothic"/>
              </a:rPr>
              <a:t>Порядок</a:t>
            </a:r>
            <a:r>
              <a:rPr lang="en-US" sz="3200" b="1" u="none" dirty="0" smtClean="0">
                <a:solidFill>
                  <a:srgbClr val="FDBE14"/>
                </a:solidFill>
                <a:latin typeface="Didact Gothic"/>
              </a:rPr>
              <a:t> </a:t>
            </a:r>
            <a:r>
              <a:rPr lang="en-US" sz="3200" b="1" u="none" dirty="0" err="1">
                <a:solidFill>
                  <a:srgbClr val="FDBE14"/>
                </a:solidFill>
                <a:latin typeface="Didact Gothic"/>
              </a:rPr>
              <a:t>визнання</a:t>
            </a:r>
            <a:r>
              <a:rPr lang="en-US" sz="3200" b="1" u="none" dirty="0">
                <a:solidFill>
                  <a:srgbClr val="FFC0C0"/>
                </a:solidFill>
                <a:latin typeface="Didact Gothic"/>
              </a:rPr>
              <a:t> </a:t>
            </a:r>
            <a:r>
              <a:rPr lang="en-US" sz="3200" u="none" dirty="0" err="1">
                <a:solidFill>
                  <a:srgbClr val="FFC0C0"/>
                </a:solidFill>
                <a:latin typeface="Didact Gothic"/>
              </a:rPr>
              <a:t>результатів</a:t>
            </a:r>
            <a:r>
              <a:rPr lang="en-US" sz="3200" u="none" dirty="0">
                <a:solidFill>
                  <a:srgbClr val="FFC0C0"/>
                </a:solidFill>
                <a:latin typeface="Didact Gothic"/>
              </a:rPr>
              <a:t> </a:t>
            </a:r>
            <a:r>
              <a:rPr lang="en-US" sz="3200" u="none" dirty="0" err="1">
                <a:solidFill>
                  <a:srgbClr val="FFC0C0"/>
                </a:solidFill>
                <a:latin typeface="Didact Gothic"/>
              </a:rPr>
              <a:t>підвищення</a:t>
            </a:r>
            <a:r>
              <a:rPr lang="en-US" sz="3200" u="none" dirty="0">
                <a:solidFill>
                  <a:srgbClr val="FFC0C0"/>
                </a:solidFill>
                <a:latin typeface="Didact Gothic"/>
              </a:rPr>
              <a:t> </a:t>
            </a:r>
            <a:r>
              <a:rPr lang="en-US" sz="3200" u="none" dirty="0" err="1">
                <a:solidFill>
                  <a:srgbClr val="FFC0C0"/>
                </a:solidFill>
                <a:latin typeface="Didact Gothic"/>
              </a:rPr>
              <a:t>кваліфікації</a:t>
            </a:r>
            <a:r>
              <a:rPr lang="en-US" sz="3200" u="none" dirty="0">
                <a:solidFill>
                  <a:srgbClr val="FFC0C0"/>
                </a:solidFill>
                <a:latin typeface="Didact Gothic"/>
              </a:rPr>
              <a:t> у </a:t>
            </a:r>
            <a:r>
              <a:rPr lang="en-US" sz="3200" u="none" dirty="0" err="1">
                <a:solidFill>
                  <a:srgbClr val="FFC0C0"/>
                </a:solidFill>
                <a:latin typeface="Didact Gothic"/>
              </a:rPr>
              <a:t>таких</a:t>
            </a:r>
            <a:r>
              <a:rPr lang="en-US" sz="3200" u="none" dirty="0">
                <a:solidFill>
                  <a:srgbClr val="FFC0C0"/>
                </a:solidFill>
                <a:latin typeface="Didact Gothic"/>
              </a:rPr>
              <a:t> </a:t>
            </a:r>
            <a:r>
              <a:rPr lang="en-US" sz="3200" u="none" dirty="0" err="1">
                <a:solidFill>
                  <a:srgbClr val="FFC0C0"/>
                </a:solidFill>
                <a:latin typeface="Didact Gothic"/>
              </a:rPr>
              <a:t>суб’єктів</a:t>
            </a:r>
            <a:r>
              <a:rPr lang="en-US" sz="3200" u="none" dirty="0">
                <a:solidFill>
                  <a:srgbClr val="FFC0C0"/>
                </a:solidFill>
                <a:latin typeface="Didact Gothic"/>
              </a:rPr>
              <a:t> </a:t>
            </a:r>
            <a:r>
              <a:rPr lang="en-US" sz="3200" b="1" u="none" dirty="0" err="1">
                <a:solidFill>
                  <a:srgbClr val="FDBE14"/>
                </a:solidFill>
                <a:latin typeface="Didact Gothic"/>
              </a:rPr>
              <a:t>встановлюється</a:t>
            </a:r>
            <a:r>
              <a:rPr lang="en-US" sz="3200" b="1" u="none" dirty="0">
                <a:solidFill>
                  <a:srgbClr val="FDBE14"/>
                </a:solidFill>
                <a:latin typeface="Didact Gothic"/>
              </a:rPr>
              <a:t> </a:t>
            </a:r>
            <a:r>
              <a:rPr lang="en-US" sz="3200" b="1" u="none" dirty="0" err="1">
                <a:solidFill>
                  <a:srgbClr val="FDBE14"/>
                </a:solidFill>
                <a:latin typeface="Didact Gothic"/>
              </a:rPr>
              <a:t>педагогічною</a:t>
            </a:r>
            <a:r>
              <a:rPr lang="en-US" sz="3200" b="1" u="none" dirty="0">
                <a:solidFill>
                  <a:srgbClr val="FDBE14"/>
                </a:solidFill>
                <a:latin typeface="Didact Gothic"/>
              </a:rPr>
              <a:t> </a:t>
            </a:r>
            <a:r>
              <a:rPr lang="en-US" sz="3200" b="1" u="none" dirty="0" err="1">
                <a:solidFill>
                  <a:srgbClr val="FDBE14"/>
                </a:solidFill>
                <a:latin typeface="Didact Gothic"/>
              </a:rPr>
              <a:t>радою</a:t>
            </a:r>
            <a:r>
              <a:rPr lang="en-US" sz="3200" b="1" u="none" dirty="0">
                <a:solidFill>
                  <a:srgbClr val="FFC0C0"/>
                </a:solidFill>
                <a:latin typeface="Didact Gothic"/>
              </a:rPr>
              <a:t>.</a:t>
            </a:r>
          </a:p>
        </p:txBody>
      </p:sp>
      <p:sp>
        <p:nvSpPr>
          <p:cNvPr id="3" name="TextBox 3"/>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FFC0C0"/>
                </a:solidFill>
                <a:latin typeface="Didact Gothic"/>
              </a:rPr>
              <a:t>Навчально-методичниц центр освіти м. Львова</a:t>
            </a:r>
          </a:p>
        </p:txBody>
      </p:sp>
      <p:sp>
        <p:nvSpPr>
          <p:cNvPr id="4" name="TextBox 4"/>
          <p:cNvSpPr txBox="1"/>
          <p:nvPr/>
        </p:nvSpPr>
        <p:spPr>
          <a:xfrm>
            <a:off x="1028700" y="827495"/>
            <a:ext cx="4216412" cy="484754"/>
          </a:xfrm>
          <a:prstGeom prst="rect">
            <a:avLst/>
          </a:prstGeom>
        </p:spPr>
        <p:txBody>
          <a:bodyPr lIns="0" tIns="0" rIns="0" bIns="0" rtlCol="0" anchor="t">
            <a:spAutoFit/>
          </a:bodyPr>
          <a:lstStyle/>
          <a:p>
            <a:pPr>
              <a:lnSpc>
                <a:spcPts val="1960"/>
              </a:lnSpc>
            </a:pPr>
            <a:r>
              <a:rPr lang="en-US" sz="1400" spc="210">
                <a:solidFill>
                  <a:srgbClr val="FFC0C0"/>
                </a:solidFill>
                <a:latin typeface="Didact Gothic"/>
              </a:rPr>
              <a:t>Визнання результатівпідвищення кваліфікації педагогічних працівників</a:t>
            </a:r>
          </a:p>
        </p:txBody>
      </p:sp>
      <p:sp>
        <p:nvSpPr>
          <p:cNvPr id="5" name="TextBox 5"/>
          <p:cNvSpPr txBox="1"/>
          <p:nvPr/>
        </p:nvSpPr>
        <p:spPr>
          <a:xfrm>
            <a:off x="8238025" y="7549041"/>
            <a:ext cx="8084175" cy="1215971"/>
          </a:xfrm>
          <a:prstGeom prst="rect">
            <a:avLst/>
          </a:prstGeom>
        </p:spPr>
        <p:txBody>
          <a:bodyPr lIns="0" tIns="0" rIns="0" bIns="0" rtlCol="0" anchor="t">
            <a:spAutoFit/>
          </a:bodyPr>
          <a:lstStyle/>
          <a:p>
            <a:pPr marL="0" lvl="0" indent="0">
              <a:lnSpc>
                <a:spcPts val="4865"/>
              </a:lnSpc>
            </a:pPr>
            <a:r>
              <a:rPr lang="en-US" sz="3600" b="1" dirty="0" err="1">
                <a:solidFill>
                  <a:srgbClr val="FDBE14"/>
                </a:solidFill>
                <a:latin typeface="Didact Gothic"/>
              </a:rPr>
              <a:t>Осн</a:t>
            </a:r>
            <a:r>
              <a:rPr lang="en-US" sz="3600" b="1" u="none" dirty="0" err="1">
                <a:solidFill>
                  <a:srgbClr val="FDBE14"/>
                </a:solidFill>
                <a:latin typeface="Didact Gothic"/>
              </a:rPr>
              <a:t>овні</a:t>
            </a:r>
            <a:r>
              <a:rPr lang="en-US" sz="3600" b="1" u="none" dirty="0">
                <a:solidFill>
                  <a:srgbClr val="FDBE14"/>
                </a:solidFill>
                <a:latin typeface="Didact Gothic"/>
              </a:rPr>
              <a:t> </a:t>
            </a:r>
            <a:r>
              <a:rPr lang="en-US" sz="3600" b="1" u="none" dirty="0" err="1">
                <a:solidFill>
                  <a:srgbClr val="FDBE14"/>
                </a:solidFill>
                <a:latin typeface="Didact Gothic"/>
              </a:rPr>
              <a:t>процедури</a:t>
            </a:r>
            <a:r>
              <a:rPr lang="en-US" sz="3600" b="1" u="none" dirty="0">
                <a:solidFill>
                  <a:srgbClr val="FDBE14"/>
                </a:solidFill>
                <a:latin typeface="Didact Gothic"/>
              </a:rPr>
              <a:t> </a:t>
            </a:r>
            <a:r>
              <a:rPr lang="en-US" sz="3600" b="1" u="none" dirty="0" err="1">
                <a:solidFill>
                  <a:srgbClr val="FDBE14"/>
                </a:solidFill>
                <a:latin typeface="Didact Gothic"/>
              </a:rPr>
              <a:t>такого</a:t>
            </a:r>
            <a:r>
              <a:rPr lang="en-US" sz="3600" b="1" u="none" dirty="0">
                <a:solidFill>
                  <a:srgbClr val="FDBE14"/>
                </a:solidFill>
                <a:latin typeface="Didact Gothic"/>
              </a:rPr>
              <a:t> </a:t>
            </a:r>
            <a:r>
              <a:rPr lang="en-US" sz="3600" b="1" u="none" dirty="0" err="1">
                <a:solidFill>
                  <a:srgbClr val="FDBE14"/>
                </a:solidFill>
                <a:latin typeface="Didact Gothic"/>
              </a:rPr>
              <a:t>визнання</a:t>
            </a:r>
            <a:r>
              <a:rPr lang="en-US" sz="3600" b="1" u="none" dirty="0">
                <a:solidFill>
                  <a:srgbClr val="FDBE14"/>
                </a:solidFill>
                <a:latin typeface="Didact Gothic"/>
              </a:rPr>
              <a:t> </a:t>
            </a:r>
            <a:r>
              <a:rPr lang="en-US" sz="3600" b="1" u="none" dirty="0" err="1">
                <a:solidFill>
                  <a:srgbClr val="FDBE14"/>
                </a:solidFill>
                <a:latin typeface="Didact Gothic"/>
              </a:rPr>
              <a:t>визначені</a:t>
            </a:r>
            <a:r>
              <a:rPr lang="en-US" sz="3600" b="1" u="none" dirty="0">
                <a:solidFill>
                  <a:srgbClr val="FDBE14"/>
                </a:solidFill>
                <a:latin typeface="Didact Gothic"/>
              </a:rPr>
              <a:t> у </a:t>
            </a:r>
            <a:r>
              <a:rPr lang="en-US" sz="3600" b="1" u="none" dirty="0" err="1">
                <a:solidFill>
                  <a:srgbClr val="FDBE14"/>
                </a:solidFill>
                <a:latin typeface="Didact Gothic"/>
              </a:rPr>
              <a:t>пункті</a:t>
            </a:r>
            <a:r>
              <a:rPr lang="en-US" sz="3600" b="1" u="none" dirty="0">
                <a:solidFill>
                  <a:srgbClr val="FDBE14"/>
                </a:solidFill>
                <a:latin typeface="Didact Gothic"/>
              </a:rPr>
              <a:t> 25 </a:t>
            </a:r>
            <a:r>
              <a:rPr lang="en-US" sz="3600" b="1" u="none" dirty="0" err="1">
                <a:solidFill>
                  <a:srgbClr val="FDBE14"/>
                </a:solidFill>
                <a:latin typeface="Didact Gothic"/>
              </a:rPr>
              <a:t>Порядку</a:t>
            </a:r>
            <a:endParaRPr lang="en-US" sz="3600" b="1" u="none" dirty="0">
              <a:solidFill>
                <a:srgbClr val="FDBE14"/>
              </a:solidFill>
              <a:latin typeface="Didact Gothic"/>
            </a:endParaRPr>
          </a:p>
        </p:txBody>
      </p:sp>
      <p:sp>
        <p:nvSpPr>
          <p:cNvPr id="6" name="TextBox 6"/>
          <p:cNvSpPr txBox="1"/>
          <p:nvPr/>
        </p:nvSpPr>
        <p:spPr>
          <a:xfrm>
            <a:off x="3571275" y="7627595"/>
            <a:ext cx="4216412" cy="1030288"/>
          </a:xfrm>
          <a:prstGeom prst="rect">
            <a:avLst/>
          </a:prstGeom>
        </p:spPr>
        <p:txBody>
          <a:bodyPr lIns="0" tIns="0" rIns="0" bIns="0" rtlCol="0" anchor="t">
            <a:spAutoFit/>
          </a:bodyPr>
          <a:lstStyle/>
          <a:p>
            <a:pPr marL="0" lvl="0" indent="0">
              <a:lnSpc>
                <a:spcPts val="8295"/>
              </a:lnSpc>
            </a:pPr>
            <a:r>
              <a:rPr lang="en-US" sz="6381">
                <a:solidFill>
                  <a:srgbClr val="FDBE14"/>
                </a:solidFill>
                <a:latin typeface="Didact Gothic"/>
              </a:rPr>
              <a:t>ВАЖЛИВО!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3"/>
          <a:srcRect/>
          <a:stretch>
            <a:fillRect/>
          </a:stretch>
        </p:blipFill>
        <p:spPr>
          <a:xfrm>
            <a:off x="218693" y="7893755"/>
            <a:ext cx="2393245" cy="2393245"/>
          </a:xfrm>
          <a:prstGeom prst="rect">
            <a:avLst/>
          </a:prstGeom>
        </p:spPr>
      </p:pic>
      <p:grpSp>
        <p:nvGrpSpPr>
          <p:cNvPr id="8" name="Group 8"/>
          <p:cNvGrpSpPr/>
          <p:nvPr/>
        </p:nvGrpSpPr>
        <p:grpSpPr>
          <a:xfrm rot="-5400000">
            <a:off x="6243930" y="-648625"/>
            <a:ext cx="5800140" cy="11584249"/>
            <a:chOff x="0" y="0"/>
            <a:chExt cx="7733519" cy="15445666"/>
          </a:xfrm>
        </p:grpSpPr>
        <p:pic>
          <p:nvPicPr>
            <p:cNvPr id="9" name="Picture 9"/>
            <p:cNvPicPr>
              <a:picLocks noChangeAspect="1"/>
            </p:cNvPicPr>
            <p:nvPr/>
          </p:nvPicPr>
          <p:blipFill>
            <a:blip r:embed="rId4">
              <a:alphaModFix amt="9999"/>
            </a:blip>
            <a:srcRect/>
            <a:stretch>
              <a:fillRect/>
            </a:stretch>
          </p:blipFill>
          <p:spPr>
            <a:xfrm>
              <a:off x="0" y="0"/>
              <a:ext cx="7733519" cy="7733519"/>
            </a:xfrm>
            <a:prstGeom prst="rect">
              <a:avLst/>
            </a:prstGeom>
          </p:spPr>
        </p:pic>
        <p:pic>
          <p:nvPicPr>
            <p:cNvPr id="10" name="Picture 10"/>
            <p:cNvPicPr>
              <a:picLocks noChangeAspect="1"/>
            </p:cNvPicPr>
            <p:nvPr/>
          </p:nvPicPr>
          <p:blipFill>
            <a:blip r:embed="rId4">
              <a:alphaModFix amt="9999"/>
            </a:blip>
            <a:srcRect/>
            <a:stretch>
              <a:fillRect/>
            </a:stretch>
          </p:blipFill>
          <p:spPr>
            <a:xfrm>
              <a:off x="0" y="7712146"/>
              <a:ext cx="7733519" cy="7733519"/>
            </a:xfrm>
            <a:prstGeom prst="rect">
              <a:avLst/>
            </a:prstGeom>
          </p:spPr>
        </p:pic>
      </p:grpSp>
      <p:sp>
        <p:nvSpPr>
          <p:cNvPr id="11" name="TextBox 11"/>
          <p:cNvSpPr txBox="1"/>
          <p:nvPr/>
        </p:nvSpPr>
        <p:spPr>
          <a:xfrm>
            <a:off x="3454250" y="3084213"/>
            <a:ext cx="11379500" cy="4051900"/>
          </a:xfrm>
          <a:prstGeom prst="rect">
            <a:avLst/>
          </a:prstGeom>
        </p:spPr>
        <p:txBody>
          <a:bodyPr lIns="0" tIns="0" rIns="0" bIns="0" rtlCol="0" anchor="t">
            <a:spAutoFit/>
          </a:bodyPr>
          <a:lstStyle/>
          <a:p>
            <a:pPr algn="ctr">
              <a:lnSpc>
                <a:spcPts val="4600"/>
              </a:lnSpc>
            </a:pPr>
            <a:r>
              <a:rPr lang="en-US" sz="3285" spc="65" dirty="0">
                <a:solidFill>
                  <a:srgbClr val="202020"/>
                </a:solidFill>
                <a:latin typeface="Didact Gothic"/>
              </a:rPr>
              <a:t>5 </a:t>
            </a:r>
            <a:r>
              <a:rPr lang="en-US" sz="3285" spc="65" dirty="0" err="1">
                <a:solidFill>
                  <a:srgbClr val="202020"/>
                </a:solidFill>
                <a:latin typeface="Didact Gothic"/>
              </a:rPr>
              <a:t>вересня</a:t>
            </a:r>
            <a:r>
              <a:rPr lang="en-US" sz="3285" spc="65" dirty="0">
                <a:solidFill>
                  <a:srgbClr val="202020"/>
                </a:solidFill>
                <a:latin typeface="Didact Gothic"/>
              </a:rPr>
              <a:t> 2017 </a:t>
            </a:r>
            <a:r>
              <a:rPr lang="en-US" sz="3285" spc="65" dirty="0" err="1">
                <a:solidFill>
                  <a:srgbClr val="202020"/>
                </a:solidFill>
                <a:latin typeface="Didact Gothic"/>
              </a:rPr>
              <a:t>року</a:t>
            </a:r>
            <a:r>
              <a:rPr lang="en-US" sz="3285" spc="65" dirty="0">
                <a:solidFill>
                  <a:srgbClr val="202020"/>
                </a:solidFill>
                <a:latin typeface="Didact Gothic"/>
              </a:rPr>
              <a:t> </a:t>
            </a:r>
            <a:r>
              <a:rPr lang="en-US" sz="3285" spc="65" dirty="0" err="1">
                <a:solidFill>
                  <a:srgbClr val="202020"/>
                </a:solidFill>
                <a:latin typeface="Didact Gothic"/>
              </a:rPr>
              <a:t>Верховною</a:t>
            </a:r>
            <a:r>
              <a:rPr lang="en-US" sz="3285" spc="65" dirty="0">
                <a:solidFill>
                  <a:srgbClr val="202020"/>
                </a:solidFill>
                <a:latin typeface="Didact Gothic"/>
              </a:rPr>
              <a:t> </a:t>
            </a:r>
            <a:r>
              <a:rPr lang="en-US" sz="3285" spc="65" dirty="0" err="1">
                <a:solidFill>
                  <a:srgbClr val="202020"/>
                </a:solidFill>
                <a:latin typeface="Didact Gothic"/>
              </a:rPr>
              <a:t>Радою</a:t>
            </a:r>
            <a:r>
              <a:rPr lang="en-US" sz="3285" spc="65" dirty="0">
                <a:solidFill>
                  <a:srgbClr val="202020"/>
                </a:solidFill>
                <a:latin typeface="Didact Gothic"/>
              </a:rPr>
              <a:t> </a:t>
            </a:r>
            <a:r>
              <a:rPr lang="en-US" sz="3285" spc="65" dirty="0" err="1">
                <a:solidFill>
                  <a:srgbClr val="202020"/>
                </a:solidFill>
                <a:latin typeface="Didact Gothic"/>
              </a:rPr>
              <a:t>України</a:t>
            </a:r>
            <a:r>
              <a:rPr lang="en-US" sz="3285" spc="65" dirty="0">
                <a:solidFill>
                  <a:srgbClr val="202020"/>
                </a:solidFill>
                <a:latin typeface="Didact Gothic"/>
              </a:rPr>
              <a:t> </a:t>
            </a:r>
            <a:r>
              <a:rPr lang="en-US" sz="3285" spc="65" dirty="0" err="1">
                <a:solidFill>
                  <a:srgbClr val="202020"/>
                </a:solidFill>
                <a:latin typeface="Didact Gothic"/>
              </a:rPr>
              <a:t>було</a:t>
            </a:r>
            <a:r>
              <a:rPr lang="en-US" sz="3285" spc="65" dirty="0">
                <a:solidFill>
                  <a:srgbClr val="202020"/>
                </a:solidFill>
                <a:latin typeface="Didact Gothic"/>
              </a:rPr>
              <a:t> </a:t>
            </a:r>
            <a:r>
              <a:rPr lang="en-US" sz="3285" spc="65" dirty="0" err="1">
                <a:solidFill>
                  <a:srgbClr val="202020"/>
                </a:solidFill>
                <a:latin typeface="Didact Gothic"/>
              </a:rPr>
              <a:t>прийнято</a:t>
            </a:r>
            <a:r>
              <a:rPr lang="en-US" sz="3285" spc="65" dirty="0">
                <a:solidFill>
                  <a:srgbClr val="202020"/>
                </a:solidFill>
                <a:latin typeface="Didact Gothic"/>
              </a:rPr>
              <a:t> </a:t>
            </a:r>
            <a:r>
              <a:rPr lang="en-US" sz="3285" spc="65" dirty="0" err="1">
                <a:solidFill>
                  <a:srgbClr val="202020"/>
                </a:solidFill>
                <a:latin typeface="Didact Gothic"/>
              </a:rPr>
              <a:t>новий</a:t>
            </a:r>
            <a:r>
              <a:rPr lang="en-US" sz="3285" spc="65" dirty="0">
                <a:solidFill>
                  <a:srgbClr val="202020"/>
                </a:solidFill>
                <a:latin typeface="Didact Gothic"/>
              </a:rPr>
              <a:t> </a:t>
            </a:r>
            <a:r>
              <a:rPr lang="en-US" sz="3285" b="1" spc="65" dirty="0" err="1">
                <a:solidFill>
                  <a:srgbClr val="202020"/>
                </a:solidFill>
                <a:latin typeface="Didact Gothic"/>
              </a:rPr>
              <a:t>Закон</a:t>
            </a:r>
            <a:r>
              <a:rPr lang="en-US" sz="3285" b="1" spc="65" dirty="0">
                <a:solidFill>
                  <a:srgbClr val="202020"/>
                </a:solidFill>
                <a:latin typeface="Didact Gothic"/>
              </a:rPr>
              <a:t> </a:t>
            </a:r>
            <a:r>
              <a:rPr lang="en-US" sz="3285" b="1" spc="65" dirty="0" err="1">
                <a:solidFill>
                  <a:srgbClr val="202020"/>
                </a:solidFill>
                <a:latin typeface="Didact Gothic"/>
              </a:rPr>
              <a:t>України</a:t>
            </a:r>
            <a:r>
              <a:rPr lang="en-US" sz="3285" b="1" spc="65" dirty="0">
                <a:solidFill>
                  <a:srgbClr val="202020"/>
                </a:solidFill>
                <a:latin typeface="Didact Gothic"/>
              </a:rPr>
              <a:t> «</a:t>
            </a:r>
            <a:r>
              <a:rPr lang="en-US" sz="3285" b="1" spc="65" dirty="0" err="1">
                <a:solidFill>
                  <a:srgbClr val="202020"/>
                </a:solidFill>
                <a:latin typeface="Didact Gothic"/>
              </a:rPr>
              <a:t>Про</a:t>
            </a:r>
            <a:r>
              <a:rPr lang="en-US" sz="3285" b="1" spc="65" dirty="0">
                <a:solidFill>
                  <a:srgbClr val="202020"/>
                </a:solidFill>
                <a:latin typeface="Didact Gothic"/>
              </a:rPr>
              <a:t> </a:t>
            </a:r>
            <a:r>
              <a:rPr lang="en-US" sz="3285" b="1" spc="65" dirty="0" err="1">
                <a:solidFill>
                  <a:srgbClr val="202020"/>
                </a:solidFill>
                <a:latin typeface="Didact Gothic"/>
              </a:rPr>
              <a:t>освіту</a:t>
            </a:r>
            <a:r>
              <a:rPr lang="en-US" sz="3285" b="1" spc="65" dirty="0">
                <a:solidFill>
                  <a:srgbClr val="202020"/>
                </a:solidFill>
                <a:latin typeface="Didact Gothic"/>
              </a:rPr>
              <a:t>» </a:t>
            </a:r>
            <a:r>
              <a:rPr lang="en-US" sz="3285" spc="65" dirty="0">
                <a:solidFill>
                  <a:srgbClr val="202020"/>
                </a:solidFill>
                <a:latin typeface="Didact Gothic"/>
              </a:rPr>
              <a:t>(</a:t>
            </a:r>
            <a:r>
              <a:rPr lang="en-US" sz="3285" spc="65" dirty="0" err="1">
                <a:solidFill>
                  <a:srgbClr val="202020"/>
                </a:solidFill>
                <a:latin typeface="Didact Gothic"/>
              </a:rPr>
              <a:t>далі</a:t>
            </a:r>
            <a:r>
              <a:rPr lang="en-US" sz="3285" spc="65" dirty="0">
                <a:solidFill>
                  <a:srgbClr val="202020"/>
                </a:solidFill>
                <a:latin typeface="Didact Gothic"/>
              </a:rPr>
              <a:t> - </a:t>
            </a:r>
            <a:r>
              <a:rPr lang="en-US" sz="3285" spc="65" dirty="0" err="1">
                <a:solidFill>
                  <a:srgbClr val="202020"/>
                </a:solidFill>
                <a:latin typeface="Didact Gothic"/>
              </a:rPr>
              <a:t>Закон</a:t>
            </a:r>
            <a:r>
              <a:rPr lang="en-US" sz="3285" spc="65" dirty="0">
                <a:solidFill>
                  <a:srgbClr val="202020"/>
                </a:solidFill>
                <a:latin typeface="Didact Gothic"/>
              </a:rPr>
              <a:t>), </a:t>
            </a:r>
            <a:r>
              <a:rPr lang="en-US" sz="3285" spc="65" dirty="0" err="1">
                <a:solidFill>
                  <a:srgbClr val="202020"/>
                </a:solidFill>
                <a:latin typeface="Didact Gothic"/>
              </a:rPr>
              <a:t>яким</a:t>
            </a:r>
            <a:r>
              <a:rPr lang="en-US" sz="3285" spc="65" dirty="0">
                <a:solidFill>
                  <a:srgbClr val="202020"/>
                </a:solidFill>
                <a:latin typeface="Didact Gothic"/>
              </a:rPr>
              <a:t> </a:t>
            </a:r>
            <a:r>
              <a:rPr lang="en-US" sz="3285" spc="65" dirty="0" err="1">
                <a:solidFill>
                  <a:srgbClr val="202020"/>
                </a:solidFill>
                <a:latin typeface="Didact Gothic"/>
              </a:rPr>
              <a:t>запроваджено</a:t>
            </a:r>
            <a:r>
              <a:rPr lang="en-US" sz="3285" spc="65" dirty="0">
                <a:solidFill>
                  <a:srgbClr val="202020"/>
                </a:solidFill>
                <a:latin typeface="Didact Gothic"/>
              </a:rPr>
              <a:t> </a:t>
            </a:r>
            <a:r>
              <a:rPr lang="en-US" sz="3285" spc="65" dirty="0" err="1">
                <a:solidFill>
                  <a:srgbClr val="202020"/>
                </a:solidFill>
                <a:latin typeface="Didact Gothic"/>
              </a:rPr>
              <a:t>нову</a:t>
            </a:r>
            <a:r>
              <a:rPr lang="en-US" sz="3285" spc="65" dirty="0">
                <a:solidFill>
                  <a:srgbClr val="202020"/>
                </a:solidFill>
                <a:latin typeface="Didact Gothic"/>
              </a:rPr>
              <a:t> </a:t>
            </a:r>
            <a:r>
              <a:rPr lang="en-US" sz="3285" spc="65" dirty="0" err="1">
                <a:solidFill>
                  <a:srgbClr val="202020"/>
                </a:solidFill>
                <a:latin typeface="Didact Gothic"/>
              </a:rPr>
              <a:t>систему</a:t>
            </a:r>
            <a:r>
              <a:rPr lang="en-US" sz="3285" spc="65" dirty="0">
                <a:solidFill>
                  <a:srgbClr val="202020"/>
                </a:solidFill>
                <a:latin typeface="Didact Gothic"/>
              </a:rPr>
              <a:t> </a:t>
            </a:r>
            <a:r>
              <a:rPr lang="en-US" sz="3285" spc="65" dirty="0" err="1">
                <a:solidFill>
                  <a:srgbClr val="202020"/>
                </a:solidFill>
                <a:latin typeface="Didact Gothic"/>
              </a:rPr>
              <a:t>підвищення</a:t>
            </a:r>
            <a:r>
              <a:rPr lang="en-US" sz="3285" spc="65" dirty="0">
                <a:solidFill>
                  <a:srgbClr val="202020"/>
                </a:solidFill>
                <a:latin typeface="Didact Gothic"/>
              </a:rPr>
              <a:t> </a:t>
            </a:r>
            <a:r>
              <a:rPr lang="en-US" sz="3285" spc="65" dirty="0" err="1">
                <a:solidFill>
                  <a:srgbClr val="202020"/>
                </a:solidFill>
                <a:latin typeface="Didact Gothic"/>
              </a:rPr>
              <a:t>кваліфікації</a:t>
            </a:r>
            <a:r>
              <a:rPr lang="en-US" sz="3285" spc="65" dirty="0">
                <a:solidFill>
                  <a:srgbClr val="202020"/>
                </a:solidFill>
                <a:latin typeface="Didact Gothic"/>
              </a:rPr>
              <a:t>, </a:t>
            </a:r>
            <a:r>
              <a:rPr lang="en-US" sz="3285" spc="65" dirty="0" err="1">
                <a:solidFill>
                  <a:srgbClr val="202020"/>
                </a:solidFill>
                <a:latin typeface="Didact Gothic"/>
              </a:rPr>
              <a:t>що</a:t>
            </a:r>
            <a:r>
              <a:rPr lang="en-US" sz="3285" spc="65" dirty="0">
                <a:solidFill>
                  <a:srgbClr val="202020"/>
                </a:solidFill>
                <a:latin typeface="Didact Gothic"/>
              </a:rPr>
              <a:t> </a:t>
            </a:r>
            <a:r>
              <a:rPr lang="en-US" sz="3285" spc="65" dirty="0" err="1">
                <a:solidFill>
                  <a:srgbClr val="202020"/>
                </a:solidFill>
                <a:latin typeface="Didact Gothic"/>
              </a:rPr>
              <a:t>передбачає</a:t>
            </a:r>
            <a:r>
              <a:rPr lang="en-US" sz="3285" spc="65" dirty="0">
                <a:solidFill>
                  <a:srgbClr val="202020"/>
                </a:solidFill>
                <a:latin typeface="Didact Gothic"/>
              </a:rPr>
              <a:t> </a:t>
            </a:r>
            <a:r>
              <a:rPr lang="en-US" sz="3285" spc="65" dirty="0" err="1">
                <a:solidFill>
                  <a:srgbClr val="202020"/>
                </a:solidFill>
                <a:latin typeface="Didact Gothic"/>
              </a:rPr>
              <a:t>збільшення</a:t>
            </a:r>
            <a:r>
              <a:rPr lang="en-US" sz="3285" spc="65" dirty="0">
                <a:solidFill>
                  <a:srgbClr val="202020"/>
                </a:solidFill>
                <a:latin typeface="Didact Gothic"/>
              </a:rPr>
              <a:t> </a:t>
            </a:r>
            <a:r>
              <a:rPr lang="en-US" sz="3285" spc="65" dirty="0" err="1">
                <a:solidFill>
                  <a:srgbClr val="202020"/>
                </a:solidFill>
                <a:latin typeface="Didact Gothic"/>
              </a:rPr>
              <a:t>та</a:t>
            </a:r>
            <a:r>
              <a:rPr lang="en-US" sz="3285" spc="65" dirty="0">
                <a:solidFill>
                  <a:srgbClr val="202020"/>
                </a:solidFill>
                <a:latin typeface="Didact Gothic"/>
              </a:rPr>
              <a:t> </a:t>
            </a:r>
            <a:r>
              <a:rPr lang="en-US" sz="3285" spc="65" dirty="0" err="1">
                <a:solidFill>
                  <a:srgbClr val="202020"/>
                </a:solidFill>
                <a:latin typeface="Didact Gothic"/>
              </a:rPr>
              <a:t>розширення</a:t>
            </a:r>
            <a:r>
              <a:rPr lang="en-US" sz="3285" spc="65" dirty="0">
                <a:solidFill>
                  <a:srgbClr val="202020"/>
                </a:solidFill>
                <a:latin typeface="Didact Gothic"/>
              </a:rPr>
              <a:t> </a:t>
            </a:r>
            <a:r>
              <a:rPr lang="en-US" sz="3285" spc="65" dirty="0" err="1">
                <a:solidFill>
                  <a:srgbClr val="202020"/>
                </a:solidFill>
                <a:latin typeface="Didact Gothic"/>
              </a:rPr>
              <a:t>можливостей</a:t>
            </a:r>
            <a:r>
              <a:rPr lang="en-US" sz="3285" spc="65" dirty="0">
                <a:solidFill>
                  <a:srgbClr val="202020"/>
                </a:solidFill>
                <a:latin typeface="Didact Gothic"/>
              </a:rPr>
              <a:t> </a:t>
            </a:r>
            <a:r>
              <a:rPr lang="en-US" sz="3285" spc="65" dirty="0" err="1">
                <a:solidFill>
                  <a:srgbClr val="202020"/>
                </a:solidFill>
                <a:latin typeface="Didact Gothic"/>
              </a:rPr>
              <a:t>педагогічних</a:t>
            </a:r>
            <a:r>
              <a:rPr lang="en-US" sz="3285" spc="65" dirty="0">
                <a:solidFill>
                  <a:srgbClr val="202020"/>
                </a:solidFill>
                <a:latin typeface="Didact Gothic"/>
              </a:rPr>
              <a:t> </a:t>
            </a:r>
            <a:r>
              <a:rPr lang="en-US" sz="3285" spc="65" dirty="0" err="1">
                <a:solidFill>
                  <a:srgbClr val="202020"/>
                </a:solidFill>
                <a:latin typeface="Didact Gothic"/>
              </a:rPr>
              <a:t>працівників</a:t>
            </a:r>
            <a:r>
              <a:rPr lang="en-US" sz="3285" spc="65" dirty="0">
                <a:solidFill>
                  <a:srgbClr val="202020"/>
                </a:solidFill>
                <a:latin typeface="Didact Gothic"/>
              </a:rPr>
              <a:t> </a:t>
            </a:r>
            <a:r>
              <a:rPr lang="en-US" sz="3285" spc="65" dirty="0" err="1">
                <a:solidFill>
                  <a:srgbClr val="202020"/>
                </a:solidFill>
                <a:latin typeface="Didact Gothic"/>
              </a:rPr>
              <a:t>для</a:t>
            </a:r>
            <a:r>
              <a:rPr lang="en-US" sz="3285" spc="65" dirty="0">
                <a:solidFill>
                  <a:srgbClr val="202020"/>
                </a:solidFill>
                <a:latin typeface="Didact Gothic"/>
              </a:rPr>
              <a:t> </a:t>
            </a:r>
            <a:r>
              <a:rPr lang="en-US" sz="3285" spc="65" dirty="0" err="1">
                <a:solidFill>
                  <a:srgbClr val="202020"/>
                </a:solidFill>
                <a:latin typeface="Didact Gothic"/>
              </a:rPr>
              <a:t>вдосконалення</a:t>
            </a:r>
            <a:r>
              <a:rPr lang="en-US" sz="3285" spc="65" dirty="0">
                <a:solidFill>
                  <a:srgbClr val="202020"/>
                </a:solidFill>
                <a:latin typeface="Didact Gothic"/>
              </a:rPr>
              <a:t> </a:t>
            </a:r>
            <a:r>
              <a:rPr lang="en-US" sz="3285" spc="65" dirty="0" err="1">
                <a:solidFill>
                  <a:srgbClr val="202020"/>
                </a:solidFill>
                <a:latin typeface="Didact Gothic"/>
              </a:rPr>
              <a:t>педагогічної</a:t>
            </a:r>
            <a:r>
              <a:rPr lang="en-US" sz="3285" spc="65" dirty="0">
                <a:solidFill>
                  <a:srgbClr val="202020"/>
                </a:solidFill>
                <a:latin typeface="Didact Gothic"/>
              </a:rPr>
              <a:t> </a:t>
            </a:r>
            <a:r>
              <a:rPr lang="en-US" sz="3285" spc="65" dirty="0" err="1">
                <a:solidFill>
                  <a:srgbClr val="202020"/>
                </a:solidFill>
                <a:latin typeface="Didact Gothic"/>
              </a:rPr>
              <a:t>майстерності</a:t>
            </a:r>
            <a:r>
              <a:rPr lang="en-US" sz="3285" spc="65" dirty="0">
                <a:solidFill>
                  <a:srgbClr val="202020"/>
                </a:solidFill>
                <a:latin typeface="Didact Gothic"/>
              </a:rPr>
              <a:t> </a:t>
            </a:r>
            <a:r>
              <a:rPr lang="en-US" sz="3285" spc="65" dirty="0" err="1">
                <a:solidFill>
                  <a:srgbClr val="202020"/>
                </a:solidFill>
                <a:latin typeface="Didact Gothic"/>
              </a:rPr>
              <a:t>та</a:t>
            </a:r>
            <a:r>
              <a:rPr lang="en-US" sz="3285" spc="65" dirty="0">
                <a:solidFill>
                  <a:srgbClr val="202020"/>
                </a:solidFill>
                <a:latin typeface="Didact Gothic"/>
              </a:rPr>
              <a:t> </a:t>
            </a:r>
            <a:r>
              <a:rPr lang="en-US" sz="3285" spc="65" dirty="0" err="1">
                <a:solidFill>
                  <a:srgbClr val="202020"/>
                </a:solidFill>
                <a:latin typeface="Didact Gothic"/>
              </a:rPr>
              <a:t>професійного</a:t>
            </a:r>
            <a:r>
              <a:rPr lang="en-US" sz="3285" spc="65" dirty="0">
                <a:solidFill>
                  <a:srgbClr val="202020"/>
                </a:solidFill>
                <a:latin typeface="Didact Gothic"/>
              </a:rPr>
              <a:t> </a:t>
            </a:r>
            <a:r>
              <a:rPr lang="en-US" sz="3285" spc="65" dirty="0" err="1">
                <a:solidFill>
                  <a:srgbClr val="202020"/>
                </a:solidFill>
                <a:latin typeface="Didact Gothic"/>
              </a:rPr>
              <a:t>зростання</a:t>
            </a:r>
            <a:r>
              <a:rPr lang="en-US" sz="3285" spc="65" dirty="0">
                <a:solidFill>
                  <a:srgbClr val="202020"/>
                </a:solidFill>
                <a:latin typeface="Didact Gothic"/>
              </a:rPr>
              <a:t> </a:t>
            </a:r>
            <a:r>
              <a:rPr lang="en-US" sz="3285" spc="65" dirty="0" err="1">
                <a:solidFill>
                  <a:srgbClr val="202020"/>
                </a:solidFill>
                <a:latin typeface="Didact Gothic"/>
              </a:rPr>
              <a:t>впродовж</a:t>
            </a:r>
            <a:r>
              <a:rPr lang="en-US" sz="3285" spc="65" dirty="0">
                <a:solidFill>
                  <a:srgbClr val="202020"/>
                </a:solidFill>
                <a:latin typeface="Didact Gothic"/>
              </a:rPr>
              <a:t> </a:t>
            </a:r>
            <a:r>
              <a:rPr lang="en-US" sz="3285" spc="65" dirty="0" err="1">
                <a:solidFill>
                  <a:srgbClr val="202020"/>
                </a:solidFill>
                <a:latin typeface="Didact Gothic"/>
              </a:rPr>
              <a:t>усього</a:t>
            </a:r>
            <a:r>
              <a:rPr lang="en-US" sz="3285" spc="65" dirty="0">
                <a:solidFill>
                  <a:srgbClr val="202020"/>
                </a:solidFill>
                <a:latin typeface="Didact Gothic"/>
              </a:rPr>
              <a:t> </a:t>
            </a:r>
            <a:r>
              <a:rPr lang="en-US" sz="3285" spc="65" dirty="0" err="1">
                <a:solidFill>
                  <a:srgbClr val="202020"/>
                </a:solidFill>
                <a:latin typeface="Didact Gothic"/>
              </a:rPr>
              <a:t>життя</a:t>
            </a:r>
            <a:r>
              <a:rPr lang="en-US" sz="3285" spc="65" dirty="0">
                <a:solidFill>
                  <a:srgbClr val="202020"/>
                </a:solidFill>
                <a:latin typeface="Didact Gothic"/>
              </a:rPr>
              <a:t>.</a:t>
            </a:r>
          </a:p>
        </p:txBody>
      </p:sp>
      <p:sp>
        <p:nvSpPr>
          <p:cNvPr id="12" name="TextBox 12"/>
          <p:cNvSpPr txBox="1"/>
          <p:nvPr/>
        </p:nvSpPr>
        <p:spPr>
          <a:xfrm>
            <a:off x="1028700" y="827495"/>
            <a:ext cx="4216412" cy="48475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Роз’яснення щодо підвищення кваліфікації педагогічних працівників</a:t>
            </a:r>
          </a:p>
        </p:txBody>
      </p:sp>
      <p:sp>
        <p:nvSpPr>
          <p:cNvPr id="13" name="TextBox 13"/>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3" name="TextBox 3"/>
          <p:cNvSpPr txBox="1"/>
          <p:nvPr/>
        </p:nvSpPr>
        <p:spPr>
          <a:xfrm>
            <a:off x="1028700" y="827495"/>
            <a:ext cx="4216412" cy="73062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 підвищення кваліфікації</a:t>
            </a:r>
          </a:p>
        </p:txBody>
      </p:sp>
      <p:sp>
        <p:nvSpPr>
          <p:cNvPr id="4" name="TextBox 4"/>
          <p:cNvSpPr txBox="1"/>
          <p:nvPr/>
        </p:nvSpPr>
        <p:spPr>
          <a:xfrm>
            <a:off x="838201" y="2312021"/>
            <a:ext cx="16421100" cy="5514330"/>
          </a:xfrm>
          <a:prstGeom prst="rect">
            <a:avLst/>
          </a:prstGeom>
        </p:spPr>
        <p:txBody>
          <a:bodyPr wrap="square" lIns="0" tIns="0" rIns="0" bIns="0" rtlCol="0" anchor="t">
            <a:spAutoFit/>
          </a:bodyPr>
          <a:lstStyle/>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Окремі</a:t>
            </a:r>
            <a:r>
              <a:rPr lang="en-US" sz="3074" spc="61" dirty="0" smtClean="0">
                <a:solidFill>
                  <a:srgbClr val="202020"/>
                </a:solidFill>
                <a:latin typeface="Didact Gothic"/>
              </a:rPr>
              <a:t> </a:t>
            </a:r>
            <a:r>
              <a:rPr lang="en-US" sz="3074" spc="61" dirty="0" err="1">
                <a:solidFill>
                  <a:srgbClr val="202020"/>
                </a:solidFill>
                <a:latin typeface="Didact Gothic"/>
              </a:rPr>
              <a:t>види</a:t>
            </a:r>
            <a:r>
              <a:rPr lang="en-US" sz="3074" spc="61" dirty="0">
                <a:solidFill>
                  <a:srgbClr val="202020"/>
                </a:solidFill>
                <a:latin typeface="Didact Gothic"/>
              </a:rPr>
              <a:t> </a:t>
            </a:r>
            <a:r>
              <a:rPr lang="en-US" sz="3074" spc="61" dirty="0" err="1">
                <a:solidFill>
                  <a:srgbClr val="202020"/>
                </a:solidFill>
                <a:latin typeface="Didact Gothic"/>
              </a:rPr>
              <a:t>діяльності</a:t>
            </a:r>
            <a:r>
              <a:rPr lang="en-US" sz="3074" spc="61" dirty="0">
                <a:solidFill>
                  <a:srgbClr val="202020"/>
                </a:solidFill>
                <a:latin typeface="Didact Gothic"/>
              </a:rPr>
              <a:t> </a:t>
            </a:r>
            <a:r>
              <a:rPr lang="en-US" sz="3074" b="1" spc="61" dirty="0" err="1">
                <a:solidFill>
                  <a:srgbClr val="C00000"/>
                </a:solidFill>
                <a:latin typeface="Didact Gothic"/>
              </a:rPr>
              <a:t>не</a:t>
            </a:r>
            <a:r>
              <a:rPr lang="en-US" sz="3074" b="1" spc="61" dirty="0">
                <a:solidFill>
                  <a:srgbClr val="C00000"/>
                </a:solidFill>
                <a:latin typeface="Didact Gothic"/>
              </a:rPr>
              <a:t> є </a:t>
            </a:r>
            <a:r>
              <a:rPr lang="en-US" sz="3074" b="1" spc="61" dirty="0" err="1">
                <a:solidFill>
                  <a:srgbClr val="C00000"/>
                </a:solidFill>
                <a:latin typeface="Didact Gothic"/>
              </a:rPr>
              <a:t>власне</a:t>
            </a:r>
            <a:r>
              <a:rPr lang="en-US" sz="3074" b="1" spc="61" dirty="0">
                <a:solidFill>
                  <a:srgbClr val="C00000"/>
                </a:solidFill>
                <a:latin typeface="Didact Gothic"/>
              </a:rPr>
              <a:t> </a:t>
            </a:r>
            <a:r>
              <a:rPr lang="en-US" sz="3074" b="1" spc="61" dirty="0" err="1">
                <a:solidFill>
                  <a:srgbClr val="C00000"/>
                </a:solidFill>
                <a:latin typeface="Didact Gothic"/>
              </a:rPr>
              <a:t>підвищенням</a:t>
            </a:r>
            <a:r>
              <a:rPr lang="en-US" sz="3074" b="1" spc="61" dirty="0">
                <a:solidFill>
                  <a:srgbClr val="C00000"/>
                </a:solidFill>
                <a:latin typeface="Didact Gothic"/>
              </a:rPr>
              <a:t> </a:t>
            </a:r>
            <a:r>
              <a:rPr lang="en-US" sz="3074" b="1" spc="61" dirty="0" err="1">
                <a:solidFill>
                  <a:srgbClr val="C0000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проте</a:t>
            </a:r>
            <a:r>
              <a:rPr lang="en-US" sz="3074" spc="61" dirty="0">
                <a:solidFill>
                  <a:srgbClr val="202020"/>
                </a:solidFill>
                <a:latin typeface="Didact Gothic"/>
              </a:rPr>
              <a:t> </a:t>
            </a:r>
            <a:r>
              <a:rPr lang="en-US" sz="3074" spc="61" dirty="0" err="1">
                <a:solidFill>
                  <a:srgbClr val="202020"/>
                </a:solidFill>
                <a:latin typeface="Didact Gothic"/>
              </a:rPr>
              <a:t>за</a:t>
            </a:r>
            <a:r>
              <a:rPr lang="en-US" sz="3074" spc="61" dirty="0">
                <a:solidFill>
                  <a:srgbClr val="202020"/>
                </a:solidFill>
                <a:latin typeface="Didact Gothic"/>
              </a:rPr>
              <a:t> </a:t>
            </a:r>
            <a:r>
              <a:rPr lang="en-US" sz="3074" spc="61" dirty="0" err="1">
                <a:solidFill>
                  <a:srgbClr val="202020"/>
                </a:solidFill>
                <a:latin typeface="Didact Gothic"/>
              </a:rPr>
              <a:t>своїми</a:t>
            </a:r>
            <a:r>
              <a:rPr lang="en-US" sz="3074" spc="61" dirty="0">
                <a:solidFill>
                  <a:srgbClr val="202020"/>
                </a:solidFill>
                <a:latin typeface="Didact Gothic"/>
              </a:rPr>
              <a:t> </a:t>
            </a:r>
            <a:r>
              <a:rPr lang="en-US" sz="3074" spc="61" dirty="0" err="1">
                <a:solidFill>
                  <a:srgbClr val="202020"/>
                </a:solidFill>
                <a:latin typeface="Didact Gothic"/>
              </a:rPr>
              <a:t>результатами</a:t>
            </a:r>
            <a:r>
              <a:rPr lang="en-US" sz="3074" spc="61" dirty="0">
                <a:solidFill>
                  <a:srgbClr val="202020"/>
                </a:solidFill>
                <a:latin typeface="Didact Gothic"/>
              </a:rPr>
              <a:t> </a:t>
            </a:r>
            <a:r>
              <a:rPr lang="en-US" sz="3074" spc="61" dirty="0" err="1">
                <a:solidFill>
                  <a:srgbClr val="202020"/>
                </a:solidFill>
                <a:latin typeface="Didact Gothic"/>
              </a:rPr>
              <a:t>можуть</a:t>
            </a:r>
            <a:r>
              <a:rPr lang="en-US" sz="3074" spc="61" dirty="0">
                <a:solidFill>
                  <a:srgbClr val="202020"/>
                </a:solidFill>
                <a:latin typeface="Didact Gothic"/>
              </a:rPr>
              <a:t> </a:t>
            </a:r>
            <a:r>
              <a:rPr lang="en-US" sz="3074" spc="61" dirty="0" err="1">
                <a:solidFill>
                  <a:srgbClr val="202020"/>
                </a:solidFill>
                <a:latin typeface="Didact Gothic"/>
              </a:rPr>
              <a:t>бути</a:t>
            </a:r>
            <a:r>
              <a:rPr lang="en-US" sz="3074" spc="61" dirty="0">
                <a:solidFill>
                  <a:srgbClr val="202020"/>
                </a:solidFill>
                <a:latin typeface="Didact Gothic"/>
              </a:rPr>
              <a:t> </a:t>
            </a:r>
            <a:r>
              <a:rPr lang="en-US" sz="3074" spc="61" dirty="0" err="1">
                <a:solidFill>
                  <a:srgbClr val="202020"/>
                </a:solidFill>
                <a:latin typeface="Didact Gothic"/>
              </a:rPr>
              <a:t>визнані</a:t>
            </a:r>
            <a:r>
              <a:rPr lang="en-US" sz="3074" spc="61" dirty="0">
                <a:solidFill>
                  <a:srgbClr val="202020"/>
                </a:solidFill>
                <a:latin typeface="Didact Gothic"/>
              </a:rPr>
              <a:t> (</a:t>
            </a:r>
            <a:r>
              <a:rPr lang="en-US" sz="3074" spc="61" dirty="0" err="1">
                <a:solidFill>
                  <a:srgbClr val="202020"/>
                </a:solidFill>
                <a:latin typeface="Didact Gothic"/>
              </a:rPr>
              <a:t>зараховані</a:t>
            </a:r>
            <a:r>
              <a:rPr lang="en-US" sz="3074" spc="61" dirty="0">
                <a:solidFill>
                  <a:srgbClr val="202020"/>
                </a:solidFill>
                <a:latin typeface="Didact Gothic"/>
              </a:rPr>
              <a:t>) </a:t>
            </a:r>
            <a:r>
              <a:rPr lang="en-US" sz="3074" spc="61" dirty="0" err="1">
                <a:solidFill>
                  <a:srgbClr val="202020"/>
                </a:solidFill>
                <a:latin typeface="Didact Gothic"/>
              </a:rPr>
              <a:t>як</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саме</a:t>
            </a:r>
            <a:r>
              <a:rPr lang="en-US" sz="3074" spc="61" dirty="0">
                <a:solidFill>
                  <a:srgbClr val="202020"/>
                </a:solidFill>
                <a:latin typeface="Didact Gothic"/>
              </a:rPr>
              <a:t> у </a:t>
            </a:r>
            <a:r>
              <a:rPr lang="en-US" sz="3074" spc="61" dirty="0" err="1">
                <a:solidFill>
                  <a:srgbClr val="202020"/>
                </a:solidFill>
                <a:latin typeface="Didact Gothic"/>
              </a:rPr>
              <a:t>зв’язку</a:t>
            </a:r>
            <a:r>
              <a:rPr lang="en-US" sz="3074" spc="61" dirty="0">
                <a:solidFill>
                  <a:srgbClr val="202020"/>
                </a:solidFill>
                <a:latin typeface="Didact Gothic"/>
              </a:rPr>
              <a:t> з </a:t>
            </a:r>
            <a:r>
              <a:rPr lang="en-US" sz="3074" spc="61" dirty="0" err="1">
                <a:solidFill>
                  <a:srgbClr val="202020"/>
                </a:solidFill>
                <a:latin typeface="Didact Gothic"/>
              </a:rPr>
              <a:t>тим</a:t>
            </a:r>
            <a:r>
              <a:rPr lang="en-US" sz="3074" spc="61" dirty="0">
                <a:solidFill>
                  <a:srgbClr val="202020"/>
                </a:solidFill>
                <a:latin typeface="Didact Gothic"/>
              </a:rPr>
              <a:t>, </a:t>
            </a:r>
            <a:r>
              <a:rPr lang="en-US" sz="3074" spc="61" dirty="0" err="1">
                <a:solidFill>
                  <a:srgbClr val="202020"/>
                </a:solidFill>
                <a:latin typeface="Didact Gothic"/>
              </a:rPr>
              <a:t>що</a:t>
            </a:r>
            <a:r>
              <a:rPr lang="en-US" sz="3074" spc="61" dirty="0">
                <a:solidFill>
                  <a:srgbClr val="202020"/>
                </a:solidFill>
                <a:latin typeface="Didact Gothic"/>
              </a:rPr>
              <a:t> </a:t>
            </a:r>
            <a:r>
              <a:rPr lang="en-US" sz="3074" spc="61" dirty="0" err="1">
                <a:solidFill>
                  <a:srgbClr val="202020"/>
                </a:solidFill>
                <a:latin typeface="Didact Gothic"/>
              </a:rPr>
              <a:t>особа</a:t>
            </a:r>
            <a:r>
              <a:rPr lang="en-US" sz="3074" spc="61" dirty="0">
                <a:solidFill>
                  <a:srgbClr val="202020"/>
                </a:solidFill>
                <a:latin typeface="Didact Gothic"/>
              </a:rPr>
              <a:t> </a:t>
            </a:r>
            <a:r>
              <a:rPr lang="en-US" sz="3074" spc="61" dirty="0" err="1">
                <a:solidFill>
                  <a:srgbClr val="202020"/>
                </a:solidFill>
                <a:latin typeface="Didact Gothic"/>
              </a:rPr>
              <a:t>під</a:t>
            </a:r>
            <a:r>
              <a:rPr lang="en-US" sz="3074" spc="61" dirty="0">
                <a:solidFill>
                  <a:srgbClr val="202020"/>
                </a:solidFill>
                <a:latin typeface="Didact Gothic"/>
              </a:rPr>
              <a:t> </a:t>
            </a:r>
            <a:r>
              <a:rPr lang="en-US" sz="3074" spc="61" dirty="0" err="1">
                <a:solidFill>
                  <a:srgbClr val="202020"/>
                </a:solidFill>
                <a:latin typeface="Didact Gothic"/>
              </a:rPr>
              <a:t>час</a:t>
            </a:r>
            <a:r>
              <a:rPr lang="en-US" sz="3074" spc="61" dirty="0">
                <a:solidFill>
                  <a:srgbClr val="202020"/>
                </a:solidFill>
                <a:latin typeface="Didact Gothic"/>
              </a:rPr>
              <a:t> </a:t>
            </a:r>
            <a:r>
              <a:rPr lang="en-US" sz="3074" spc="61" dirty="0" err="1">
                <a:solidFill>
                  <a:srgbClr val="202020"/>
                </a:solidFill>
                <a:latin typeface="Didact Gothic"/>
              </a:rPr>
              <a:t>відповідної</a:t>
            </a:r>
            <a:r>
              <a:rPr lang="en-US" sz="3074" spc="61" dirty="0">
                <a:solidFill>
                  <a:srgbClr val="202020"/>
                </a:solidFill>
                <a:latin typeface="Didact Gothic"/>
              </a:rPr>
              <a:t> </a:t>
            </a:r>
            <a:r>
              <a:rPr lang="en-US" sz="3074" spc="61" dirty="0" err="1" smtClean="0">
                <a:solidFill>
                  <a:srgbClr val="202020"/>
                </a:solidFill>
                <a:latin typeface="Didact Gothic"/>
              </a:rPr>
              <a:t>діяльності</a:t>
            </a:r>
            <a:r>
              <a:rPr lang="uk-UA" sz="3074" spc="61" dirty="0">
                <a:solidFill>
                  <a:srgbClr val="202020"/>
                </a:solidFill>
                <a:latin typeface="Didact Gothic"/>
              </a:rPr>
              <a:t> </a:t>
            </a:r>
            <a:r>
              <a:rPr lang="en-US" sz="3074" spc="61" dirty="0" err="1" smtClean="0">
                <a:solidFill>
                  <a:srgbClr val="202020"/>
                </a:solidFill>
                <a:latin typeface="Didact Gothic"/>
              </a:rPr>
              <a:t>добула</a:t>
            </a:r>
            <a:r>
              <a:rPr lang="en-US" sz="3074" spc="61" dirty="0" smtClean="0">
                <a:solidFill>
                  <a:srgbClr val="202020"/>
                </a:solidFill>
                <a:latin typeface="Didact Gothic"/>
              </a:rPr>
              <a:t> </a:t>
            </a:r>
            <a:r>
              <a:rPr lang="en-US" sz="3074" spc="61" dirty="0" err="1">
                <a:solidFill>
                  <a:srgbClr val="202020"/>
                </a:solidFill>
                <a:latin typeface="Didact Gothic"/>
              </a:rPr>
              <a:t>нові</a:t>
            </a:r>
            <a:r>
              <a:rPr lang="en-US" sz="3074" spc="61" dirty="0">
                <a:solidFill>
                  <a:srgbClr val="202020"/>
                </a:solidFill>
                <a:latin typeface="Didact Gothic"/>
              </a:rPr>
              <a:t> </a:t>
            </a:r>
            <a:r>
              <a:rPr lang="en-US" sz="3074" spc="61" dirty="0" err="1">
                <a:solidFill>
                  <a:srgbClr val="202020"/>
                </a:solidFill>
                <a:latin typeface="Didact Gothic"/>
              </a:rPr>
              <a:t>та</a:t>
            </a:r>
            <a:r>
              <a:rPr lang="en-US" sz="3074" spc="61" dirty="0">
                <a:solidFill>
                  <a:srgbClr val="202020"/>
                </a:solidFill>
                <a:latin typeface="Didact Gothic"/>
              </a:rPr>
              <a:t>/</a:t>
            </a:r>
            <a:r>
              <a:rPr lang="en-US" sz="3074" spc="61" dirty="0" err="1">
                <a:solidFill>
                  <a:srgbClr val="202020"/>
                </a:solidFill>
                <a:latin typeface="Didact Gothic"/>
              </a:rPr>
              <a:t>або</a:t>
            </a:r>
            <a:r>
              <a:rPr lang="en-US" sz="3074" spc="61" dirty="0">
                <a:solidFill>
                  <a:srgbClr val="202020"/>
                </a:solidFill>
                <a:latin typeface="Didact Gothic"/>
              </a:rPr>
              <a:t> </a:t>
            </a:r>
            <a:r>
              <a:rPr lang="en-US" sz="3074" spc="61" dirty="0" err="1">
                <a:solidFill>
                  <a:srgbClr val="202020"/>
                </a:solidFill>
                <a:latin typeface="Didact Gothic"/>
              </a:rPr>
              <a:t>вдосконалила</a:t>
            </a:r>
            <a:r>
              <a:rPr lang="en-US" sz="3074" spc="61" dirty="0">
                <a:solidFill>
                  <a:srgbClr val="202020"/>
                </a:solidFill>
                <a:latin typeface="Didact Gothic"/>
              </a:rPr>
              <a:t> </a:t>
            </a:r>
            <a:r>
              <a:rPr lang="en-US" sz="3074" spc="61" dirty="0" err="1">
                <a:solidFill>
                  <a:srgbClr val="202020"/>
                </a:solidFill>
                <a:latin typeface="Didact Gothic"/>
              </a:rPr>
              <a:t>раніше</a:t>
            </a:r>
            <a:r>
              <a:rPr lang="en-US" sz="3074" spc="61" dirty="0">
                <a:solidFill>
                  <a:srgbClr val="202020"/>
                </a:solidFill>
                <a:latin typeface="Didact Gothic"/>
              </a:rPr>
              <a:t> </a:t>
            </a:r>
            <a:r>
              <a:rPr lang="en-US" sz="3074" spc="61" dirty="0" err="1">
                <a:solidFill>
                  <a:srgbClr val="202020"/>
                </a:solidFill>
                <a:latin typeface="Didact Gothic"/>
              </a:rPr>
              <a:t>здобуті</a:t>
            </a:r>
            <a:r>
              <a:rPr lang="en-US" sz="3074" spc="61" dirty="0">
                <a:solidFill>
                  <a:srgbClr val="202020"/>
                </a:solidFill>
                <a:latin typeface="Didact Gothic"/>
              </a:rPr>
              <a:t> </a:t>
            </a:r>
            <a:r>
              <a:rPr lang="en-US" sz="3074" spc="61" dirty="0" err="1">
                <a:solidFill>
                  <a:srgbClr val="202020"/>
                </a:solidFill>
                <a:latin typeface="Didact Gothic"/>
              </a:rPr>
              <a:t>компетентності</a:t>
            </a:r>
            <a:r>
              <a:rPr lang="en-US" sz="3074" spc="61" dirty="0">
                <a:solidFill>
                  <a:srgbClr val="202020"/>
                </a:solidFill>
                <a:latin typeface="Didact Gothic"/>
              </a:rPr>
              <a:t> у </a:t>
            </a:r>
            <a:r>
              <a:rPr lang="en-US" sz="3074" spc="61" dirty="0" err="1" smtClean="0">
                <a:solidFill>
                  <a:srgbClr val="202020"/>
                </a:solidFill>
                <a:latin typeface="Didact Gothic"/>
              </a:rPr>
              <a:t>межах</a:t>
            </a:r>
            <a:r>
              <a:rPr lang="uk-UA" sz="3074" spc="61" dirty="0">
                <a:solidFill>
                  <a:srgbClr val="202020"/>
                </a:solidFill>
                <a:latin typeface="Didact Gothic"/>
              </a:rPr>
              <a:t> </a:t>
            </a:r>
            <a:r>
              <a:rPr lang="uk-UA" sz="3074" spc="61" dirty="0" smtClean="0">
                <a:solidFill>
                  <a:srgbClr val="202020"/>
                </a:solidFill>
                <a:latin typeface="Didact Gothic"/>
              </a:rPr>
              <a:t>п</a:t>
            </a:r>
            <a:r>
              <a:rPr lang="en-US" sz="3074" spc="61" dirty="0" err="1" smtClean="0">
                <a:solidFill>
                  <a:srgbClr val="202020"/>
                </a:solidFill>
                <a:latin typeface="Didact Gothic"/>
              </a:rPr>
              <a:t>рофесійної</a:t>
            </a:r>
            <a:r>
              <a:rPr lang="en-US" sz="3074" spc="61" dirty="0" smtClean="0">
                <a:solidFill>
                  <a:srgbClr val="202020"/>
                </a:solidFill>
                <a:latin typeface="Didact Gothic"/>
              </a:rPr>
              <a:t> </a:t>
            </a:r>
            <a:r>
              <a:rPr lang="en-US" sz="3074" spc="61" dirty="0" err="1">
                <a:solidFill>
                  <a:srgbClr val="202020"/>
                </a:solidFill>
                <a:latin typeface="Didact Gothic"/>
              </a:rPr>
              <a:t>діяльності</a:t>
            </a:r>
            <a:r>
              <a:rPr lang="en-US" sz="3074" spc="61" dirty="0">
                <a:solidFill>
                  <a:srgbClr val="202020"/>
                </a:solidFill>
                <a:latin typeface="Didact Gothic"/>
              </a:rPr>
              <a:t> </a:t>
            </a:r>
            <a:r>
              <a:rPr lang="en-US" sz="3074" spc="61" dirty="0" err="1">
                <a:solidFill>
                  <a:srgbClr val="202020"/>
                </a:solidFill>
                <a:latin typeface="Didact Gothic"/>
              </a:rPr>
              <a:t>або</a:t>
            </a:r>
            <a:r>
              <a:rPr lang="en-US" sz="3074" spc="61" dirty="0">
                <a:solidFill>
                  <a:srgbClr val="202020"/>
                </a:solidFill>
                <a:latin typeface="Didact Gothic"/>
              </a:rPr>
              <a:t> </a:t>
            </a:r>
            <a:r>
              <a:rPr lang="en-US" sz="3074" spc="61" dirty="0" err="1">
                <a:solidFill>
                  <a:srgbClr val="202020"/>
                </a:solidFill>
                <a:latin typeface="Didact Gothic"/>
              </a:rPr>
              <a:t>галузі</a:t>
            </a:r>
            <a:r>
              <a:rPr lang="en-US" sz="3074" spc="61" dirty="0">
                <a:solidFill>
                  <a:srgbClr val="202020"/>
                </a:solidFill>
                <a:latin typeface="Didact Gothic"/>
              </a:rPr>
              <a:t> </a:t>
            </a:r>
            <a:r>
              <a:rPr lang="en-US" sz="3074" spc="61" dirty="0" err="1">
                <a:solidFill>
                  <a:srgbClr val="202020"/>
                </a:solidFill>
                <a:latin typeface="Didact Gothic"/>
              </a:rPr>
              <a:t>знань</a:t>
            </a:r>
            <a:r>
              <a:rPr lang="en-US" sz="3074" spc="61" dirty="0">
                <a:solidFill>
                  <a:srgbClr val="202020"/>
                </a:solidFill>
                <a:latin typeface="Didact Gothic"/>
              </a:rPr>
              <a:t>.</a:t>
            </a:r>
          </a:p>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Відповідно</a:t>
            </a:r>
            <a:r>
              <a:rPr lang="en-US" sz="3074" spc="61" dirty="0" smtClean="0">
                <a:solidFill>
                  <a:srgbClr val="202020"/>
                </a:solidFill>
                <a:latin typeface="Didact Gothic"/>
              </a:rPr>
              <a:t> </a:t>
            </a:r>
            <a:r>
              <a:rPr lang="en-US" sz="3074" spc="61" dirty="0" err="1">
                <a:solidFill>
                  <a:srgbClr val="202020"/>
                </a:solidFill>
                <a:latin typeface="Didact Gothic"/>
              </a:rPr>
              <a:t>до</a:t>
            </a:r>
            <a:r>
              <a:rPr lang="en-US" sz="3074" spc="61" dirty="0">
                <a:solidFill>
                  <a:srgbClr val="202020"/>
                </a:solidFill>
                <a:latin typeface="Didact Gothic"/>
              </a:rPr>
              <a:t> </a:t>
            </a:r>
            <a:r>
              <a:rPr lang="en-US" sz="3074" spc="61" dirty="0" err="1">
                <a:solidFill>
                  <a:srgbClr val="202020"/>
                </a:solidFill>
                <a:latin typeface="Didact Gothic"/>
              </a:rPr>
              <a:t>пункту</a:t>
            </a:r>
            <a:r>
              <a:rPr lang="en-US" sz="3074" spc="61" dirty="0">
                <a:solidFill>
                  <a:srgbClr val="202020"/>
                </a:solidFill>
                <a:latin typeface="Didact Gothic"/>
              </a:rPr>
              <a:t> 26 </a:t>
            </a:r>
            <a:r>
              <a:rPr lang="en-US" sz="3074" spc="61" dirty="0" err="1">
                <a:solidFill>
                  <a:srgbClr val="202020"/>
                </a:solidFill>
                <a:latin typeface="Didact Gothic"/>
              </a:rPr>
              <a:t>Порядку</a:t>
            </a:r>
            <a:r>
              <a:rPr lang="en-US" sz="3074" spc="61" dirty="0">
                <a:solidFill>
                  <a:srgbClr val="202020"/>
                </a:solidFill>
                <a:latin typeface="Didact Gothic"/>
              </a:rPr>
              <a:t> </a:t>
            </a:r>
            <a:r>
              <a:rPr lang="en-US" sz="3074" b="1" spc="61" dirty="0" err="1">
                <a:solidFill>
                  <a:srgbClr val="C00000"/>
                </a:solidFill>
                <a:latin typeface="Didact Gothic"/>
              </a:rPr>
              <a:t>окремі</a:t>
            </a:r>
            <a:r>
              <a:rPr lang="en-US" sz="3074" b="1" spc="61" dirty="0">
                <a:solidFill>
                  <a:srgbClr val="C00000"/>
                </a:solidFill>
                <a:latin typeface="Didact Gothic"/>
              </a:rPr>
              <a:t> </a:t>
            </a:r>
            <a:r>
              <a:rPr lang="en-US" sz="3074" b="1" spc="61" dirty="0" err="1">
                <a:solidFill>
                  <a:srgbClr val="C00000"/>
                </a:solidFill>
                <a:latin typeface="Didact Gothic"/>
              </a:rPr>
              <a:t>види</a:t>
            </a:r>
            <a:r>
              <a:rPr lang="en-US" sz="3074" b="1" spc="61" dirty="0">
                <a:solidFill>
                  <a:srgbClr val="C00000"/>
                </a:solidFill>
                <a:latin typeface="Didact Gothic"/>
              </a:rPr>
              <a:t> </a:t>
            </a:r>
            <a:r>
              <a:rPr lang="en-US" sz="3074" b="1" spc="61" dirty="0" err="1">
                <a:solidFill>
                  <a:srgbClr val="C00000"/>
                </a:solidFill>
                <a:latin typeface="Didact Gothic"/>
              </a:rPr>
              <a:t>діяльності</a:t>
            </a:r>
            <a:r>
              <a:rPr lang="en-US" sz="3074" b="1" spc="61" dirty="0">
                <a:solidFill>
                  <a:srgbClr val="C00000"/>
                </a:solidFill>
                <a:latin typeface="Didact Gothic"/>
              </a:rPr>
              <a:t> </a:t>
            </a:r>
            <a:r>
              <a:rPr lang="en-US" sz="3074" b="1" spc="61" dirty="0" err="1">
                <a:solidFill>
                  <a:srgbClr val="C00000"/>
                </a:solidFill>
                <a:latin typeface="Didact Gothic"/>
              </a:rPr>
              <a:t>педагогічних</a:t>
            </a:r>
            <a:r>
              <a:rPr lang="en-US" sz="3074" b="1" spc="61" dirty="0">
                <a:solidFill>
                  <a:srgbClr val="C00000"/>
                </a:solidFill>
                <a:latin typeface="Didact Gothic"/>
              </a:rPr>
              <a:t> </a:t>
            </a:r>
            <a:r>
              <a:rPr lang="en-US" sz="3074" b="1" spc="61" dirty="0" err="1">
                <a:solidFill>
                  <a:srgbClr val="C00000"/>
                </a:solidFill>
                <a:latin typeface="Didact Gothic"/>
              </a:rPr>
              <a:t>працівників</a:t>
            </a:r>
            <a:r>
              <a:rPr lang="en-US" sz="3074" b="1" spc="61" dirty="0">
                <a:solidFill>
                  <a:srgbClr val="C00000"/>
                </a:solidFill>
                <a:latin typeface="Didact Gothic"/>
              </a:rPr>
              <a:t> </a:t>
            </a:r>
            <a:r>
              <a:rPr lang="en-US" sz="3074" spc="61" dirty="0" err="1">
                <a:solidFill>
                  <a:srgbClr val="202020"/>
                </a:solidFill>
                <a:latin typeface="Didact Gothic"/>
              </a:rPr>
              <a:t>зокрема</a:t>
            </a:r>
            <a:r>
              <a:rPr lang="en-US" sz="3074" spc="61" dirty="0">
                <a:solidFill>
                  <a:srgbClr val="202020"/>
                </a:solidFill>
                <a:latin typeface="Didact Gothic"/>
              </a:rPr>
              <a:t> </a:t>
            </a:r>
            <a:r>
              <a:rPr lang="en-US" sz="3074" spc="61" dirty="0" err="1">
                <a:solidFill>
                  <a:srgbClr val="202020"/>
                </a:solidFill>
                <a:latin typeface="Didact Gothic"/>
              </a:rPr>
              <a:t>самоосвіта</a:t>
            </a:r>
            <a:r>
              <a:rPr lang="en-US" sz="3074" spc="61" dirty="0">
                <a:solidFill>
                  <a:srgbClr val="202020"/>
                </a:solidFill>
                <a:latin typeface="Didact Gothic"/>
              </a:rPr>
              <a:t>, </a:t>
            </a:r>
            <a:r>
              <a:rPr lang="en-US" sz="3074" spc="61" dirty="0" err="1">
                <a:solidFill>
                  <a:srgbClr val="202020"/>
                </a:solidFill>
                <a:latin typeface="Didact Gothic"/>
              </a:rPr>
              <a:t>здобуття</a:t>
            </a:r>
            <a:r>
              <a:rPr lang="en-US" sz="3074" spc="61" dirty="0">
                <a:solidFill>
                  <a:srgbClr val="202020"/>
                </a:solidFill>
                <a:latin typeface="Didact Gothic"/>
              </a:rPr>
              <a:t> </a:t>
            </a:r>
            <a:r>
              <a:rPr lang="en-US" sz="3074" spc="61" dirty="0" err="1">
                <a:solidFill>
                  <a:srgbClr val="202020"/>
                </a:solidFill>
                <a:latin typeface="Didact Gothic"/>
              </a:rPr>
              <a:t>наукового</a:t>
            </a:r>
            <a:r>
              <a:rPr lang="en-US" sz="3074" spc="61" dirty="0">
                <a:solidFill>
                  <a:srgbClr val="202020"/>
                </a:solidFill>
                <a:latin typeface="Didact Gothic"/>
              </a:rPr>
              <a:t> </a:t>
            </a:r>
            <a:r>
              <a:rPr lang="en-US" sz="3074" spc="61" dirty="0" err="1">
                <a:solidFill>
                  <a:srgbClr val="202020"/>
                </a:solidFill>
                <a:latin typeface="Didact Gothic"/>
              </a:rPr>
              <a:t>ступеня</a:t>
            </a:r>
            <a:r>
              <a:rPr lang="en-US" sz="3074" spc="61" dirty="0">
                <a:solidFill>
                  <a:srgbClr val="202020"/>
                </a:solidFill>
                <a:latin typeface="Didact Gothic"/>
              </a:rPr>
              <a:t> </a:t>
            </a:r>
            <a:r>
              <a:rPr lang="en-US" sz="3074" spc="61" dirty="0" err="1">
                <a:solidFill>
                  <a:srgbClr val="202020"/>
                </a:solidFill>
                <a:latin typeface="Didact Gothic"/>
              </a:rPr>
              <a:t>чи</a:t>
            </a:r>
            <a:r>
              <a:rPr lang="en-US" sz="3074" spc="61" dirty="0">
                <a:solidFill>
                  <a:srgbClr val="202020"/>
                </a:solidFill>
                <a:latin typeface="Didact Gothic"/>
              </a:rPr>
              <a:t> </a:t>
            </a:r>
            <a:r>
              <a:rPr lang="en-US" sz="3074" spc="61" dirty="0" err="1">
                <a:solidFill>
                  <a:srgbClr val="202020"/>
                </a:solidFill>
                <a:latin typeface="Didact Gothic"/>
              </a:rPr>
              <a:t>ступеня</a:t>
            </a:r>
            <a:r>
              <a:rPr lang="en-US" sz="3074" spc="61" dirty="0">
                <a:solidFill>
                  <a:srgbClr val="202020"/>
                </a:solidFill>
                <a:latin typeface="Didact Gothic"/>
              </a:rPr>
              <a:t> </a:t>
            </a:r>
            <a:r>
              <a:rPr lang="en-US" sz="3074" spc="61" dirty="0" err="1">
                <a:solidFill>
                  <a:srgbClr val="202020"/>
                </a:solidFill>
                <a:latin typeface="Didact Gothic"/>
              </a:rPr>
              <a:t>вищої</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a:t>
            </a:r>
            <a:r>
              <a:rPr lang="en-US" sz="3074" spc="61" dirty="0">
                <a:solidFill>
                  <a:srgbClr val="DC3C4D"/>
                </a:solidFill>
                <a:latin typeface="Didact Gothic"/>
              </a:rPr>
              <a:t> </a:t>
            </a:r>
            <a:r>
              <a:rPr lang="en-US" sz="3074" b="1" spc="61" dirty="0" err="1">
                <a:solidFill>
                  <a:srgbClr val="C00000"/>
                </a:solidFill>
                <a:latin typeface="Didact Gothic"/>
              </a:rPr>
              <a:t>можуть</a:t>
            </a:r>
            <a:r>
              <a:rPr lang="en-US" sz="3074" b="1" spc="61" dirty="0">
                <a:solidFill>
                  <a:srgbClr val="C00000"/>
                </a:solidFill>
                <a:latin typeface="Didact Gothic"/>
              </a:rPr>
              <a:t> </a:t>
            </a:r>
            <a:r>
              <a:rPr lang="en-US" sz="3074" b="1" spc="61" dirty="0" err="1">
                <a:solidFill>
                  <a:srgbClr val="C00000"/>
                </a:solidFill>
                <a:latin typeface="Didact Gothic"/>
              </a:rPr>
              <a:t>бути</a:t>
            </a:r>
            <a:r>
              <a:rPr lang="en-US" sz="3074" b="1" spc="61" dirty="0">
                <a:solidFill>
                  <a:srgbClr val="C00000"/>
                </a:solidFill>
                <a:latin typeface="Didact Gothic"/>
              </a:rPr>
              <a:t> </a:t>
            </a:r>
            <a:r>
              <a:rPr lang="en-US" sz="3074" b="1" spc="61" dirty="0" err="1">
                <a:solidFill>
                  <a:srgbClr val="C00000"/>
                </a:solidFill>
                <a:latin typeface="Didact Gothic"/>
              </a:rPr>
              <a:t>визнані</a:t>
            </a:r>
            <a:r>
              <a:rPr lang="en-US" sz="3074" spc="61" dirty="0">
                <a:solidFill>
                  <a:srgbClr val="C00000"/>
                </a:solidFill>
                <a:latin typeface="Didact Gothic"/>
              </a:rPr>
              <a:t> </a:t>
            </a:r>
            <a:r>
              <a:rPr lang="en-US" sz="3074" spc="61" dirty="0" err="1">
                <a:solidFill>
                  <a:srgbClr val="202020"/>
                </a:solidFill>
                <a:latin typeface="Didact Gothic"/>
              </a:rPr>
              <a:t>як</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відповідно</a:t>
            </a:r>
            <a:r>
              <a:rPr lang="en-US" sz="3074" spc="61" dirty="0">
                <a:solidFill>
                  <a:srgbClr val="202020"/>
                </a:solidFill>
                <a:latin typeface="Didact Gothic"/>
              </a:rPr>
              <a:t> </a:t>
            </a:r>
            <a:r>
              <a:rPr lang="en-US" sz="3074" spc="61" dirty="0" err="1">
                <a:solidFill>
                  <a:srgbClr val="202020"/>
                </a:solidFill>
                <a:latin typeface="Didact Gothic"/>
              </a:rPr>
              <a:t>до</a:t>
            </a:r>
            <a:r>
              <a:rPr lang="en-US" sz="3074" spc="61" dirty="0">
                <a:solidFill>
                  <a:srgbClr val="202020"/>
                </a:solidFill>
                <a:latin typeface="Didact Gothic"/>
              </a:rPr>
              <a:t> </a:t>
            </a:r>
            <a:r>
              <a:rPr lang="en-US" sz="3074" spc="61" dirty="0" err="1">
                <a:solidFill>
                  <a:srgbClr val="202020"/>
                </a:solidFill>
                <a:latin typeface="Didact Gothic"/>
              </a:rPr>
              <a:t>цього</a:t>
            </a:r>
            <a:r>
              <a:rPr lang="en-US" sz="3074" spc="61" dirty="0">
                <a:solidFill>
                  <a:srgbClr val="202020"/>
                </a:solidFill>
                <a:latin typeface="Didact Gothic"/>
              </a:rPr>
              <a:t> </a:t>
            </a:r>
            <a:r>
              <a:rPr lang="en-US" sz="3074" spc="61" dirty="0" err="1">
                <a:solidFill>
                  <a:srgbClr val="202020"/>
                </a:solidFill>
                <a:latin typeface="Didact Gothic"/>
              </a:rPr>
              <a:t>Порядку</a:t>
            </a:r>
            <a:r>
              <a:rPr lang="en-US" sz="3074" spc="61" dirty="0">
                <a:solidFill>
                  <a:srgbClr val="202020"/>
                </a:solidFill>
                <a:latin typeface="Didact Gothic"/>
              </a:rPr>
              <a:t>. </a:t>
            </a:r>
          </a:p>
          <a:p>
            <a:pPr marL="457200" indent="-457200" algn="just">
              <a:lnSpc>
                <a:spcPts val="4303"/>
              </a:lnSpc>
              <a:buFont typeface="Wingdings" panose="05000000000000000000" pitchFamily="2" charset="2"/>
              <a:buChar char="q"/>
            </a:pPr>
            <a:r>
              <a:rPr lang="uk-UA" sz="3074" spc="61" dirty="0">
                <a:solidFill>
                  <a:srgbClr val="202020"/>
                </a:solidFill>
                <a:latin typeface="Didact Gothic"/>
              </a:rPr>
              <a:t> </a:t>
            </a:r>
            <a:r>
              <a:rPr lang="en-US" sz="3074" spc="61" dirty="0" err="1" smtClean="0">
                <a:solidFill>
                  <a:srgbClr val="202020"/>
                </a:solidFill>
                <a:latin typeface="Didact Gothic"/>
              </a:rPr>
              <a:t>Процедура</a:t>
            </a:r>
            <a:r>
              <a:rPr lang="en-US" sz="3074" spc="61" dirty="0" smtClean="0">
                <a:solidFill>
                  <a:srgbClr val="202020"/>
                </a:solidFill>
                <a:latin typeface="Didact Gothic"/>
              </a:rPr>
              <a:t> </a:t>
            </a:r>
            <a:r>
              <a:rPr lang="en-US" sz="3074" spc="61" dirty="0" err="1">
                <a:solidFill>
                  <a:srgbClr val="202020"/>
                </a:solidFill>
                <a:latin typeface="Didact Gothic"/>
              </a:rPr>
              <a:t>зарахування</a:t>
            </a:r>
            <a:r>
              <a:rPr lang="en-US" sz="3074" spc="61" dirty="0">
                <a:solidFill>
                  <a:srgbClr val="202020"/>
                </a:solidFill>
                <a:latin typeface="Didact Gothic"/>
              </a:rPr>
              <a:t> </a:t>
            </a:r>
            <a:r>
              <a:rPr lang="en-US" sz="3074" spc="61" dirty="0" err="1">
                <a:solidFill>
                  <a:srgbClr val="202020"/>
                </a:solidFill>
                <a:latin typeface="Didact Gothic"/>
              </a:rPr>
              <a:t>окремих</a:t>
            </a:r>
            <a:r>
              <a:rPr lang="en-US" sz="3074" spc="61" dirty="0">
                <a:solidFill>
                  <a:srgbClr val="202020"/>
                </a:solidFill>
                <a:latin typeface="Didact Gothic"/>
              </a:rPr>
              <a:t> </a:t>
            </a:r>
            <a:r>
              <a:rPr lang="en-US" sz="3074" spc="61" dirty="0" err="1">
                <a:solidFill>
                  <a:srgbClr val="202020"/>
                </a:solidFill>
                <a:latin typeface="Didact Gothic"/>
              </a:rPr>
              <a:t>видів</a:t>
            </a:r>
            <a:r>
              <a:rPr lang="en-US" sz="3074" spc="61" dirty="0">
                <a:solidFill>
                  <a:srgbClr val="202020"/>
                </a:solidFill>
                <a:latin typeface="Didact Gothic"/>
              </a:rPr>
              <a:t> </a:t>
            </a:r>
            <a:r>
              <a:rPr lang="en-US" sz="3074" spc="61" dirty="0" err="1">
                <a:solidFill>
                  <a:srgbClr val="202020"/>
                </a:solidFill>
                <a:latin typeface="Didact Gothic"/>
              </a:rPr>
              <a:t>діяльності</a:t>
            </a:r>
            <a:r>
              <a:rPr lang="en-US" sz="3074" spc="61" dirty="0">
                <a:solidFill>
                  <a:srgbClr val="202020"/>
                </a:solidFill>
                <a:latin typeface="Didact Gothic"/>
              </a:rPr>
              <a:t>, </a:t>
            </a:r>
            <a:r>
              <a:rPr lang="en-US" sz="3074" spc="61" dirty="0" err="1">
                <a:solidFill>
                  <a:srgbClr val="202020"/>
                </a:solidFill>
                <a:latin typeface="Didact Gothic"/>
              </a:rPr>
              <a:t>їх</a:t>
            </a:r>
            <a:r>
              <a:rPr lang="en-US" sz="3074" spc="61" dirty="0">
                <a:solidFill>
                  <a:srgbClr val="202020"/>
                </a:solidFill>
                <a:latin typeface="Didact Gothic"/>
              </a:rPr>
              <a:t> </a:t>
            </a:r>
            <a:r>
              <a:rPr lang="en-US" sz="3074" spc="61" dirty="0" err="1">
                <a:solidFill>
                  <a:srgbClr val="202020"/>
                </a:solidFill>
                <a:latin typeface="Didact Gothic"/>
              </a:rPr>
              <a:t>результатів</a:t>
            </a:r>
            <a:r>
              <a:rPr lang="en-US" sz="3074" spc="61" dirty="0">
                <a:solidFill>
                  <a:srgbClr val="202020"/>
                </a:solidFill>
                <a:latin typeface="Didact Gothic"/>
              </a:rPr>
              <a:t> </a:t>
            </a:r>
            <a:r>
              <a:rPr lang="en-US" sz="3074" spc="61" dirty="0" err="1">
                <a:solidFill>
                  <a:srgbClr val="202020"/>
                </a:solidFill>
                <a:latin typeface="Didact Gothic"/>
              </a:rPr>
              <a:t>та</a:t>
            </a:r>
            <a:r>
              <a:rPr lang="en-US" sz="3074" spc="61" dirty="0">
                <a:solidFill>
                  <a:srgbClr val="202020"/>
                </a:solidFill>
                <a:latin typeface="Didact Gothic"/>
              </a:rPr>
              <a:t> </a:t>
            </a:r>
            <a:r>
              <a:rPr lang="en-US" sz="3074" spc="61" dirty="0" err="1">
                <a:solidFill>
                  <a:srgbClr val="202020"/>
                </a:solidFill>
                <a:latin typeface="Didact Gothic"/>
              </a:rPr>
              <a:t>обсяг</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педагогічних</a:t>
            </a:r>
            <a:r>
              <a:rPr lang="en-US" sz="3074" spc="61" dirty="0">
                <a:solidFill>
                  <a:srgbClr val="202020"/>
                </a:solidFill>
                <a:latin typeface="Didact Gothic"/>
              </a:rPr>
              <a:t> </a:t>
            </a:r>
            <a:r>
              <a:rPr lang="en-US" sz="3074" spc="61" dirty="0" err="1">
                <a:solidFill>
                  <a:srgbClr val="202020"/>
                </a:solidFill>
                <a:latin typeface="Didact Gothic"/>
              </a:rPr>
              <a:t>працівників</a:t>
            </a:r>
            <a:r>
              <a:rPr lang="en-US" sz="3074" spc="61" dirty="0">
                <a:solidFill>
                  <a:srgbClr val="202020"/>
                </a:solidFill>
                <a:latin typeface="Didact Gothic"/>
              </a:rPr>
              <a:t> </a:t>
            </a:r>
            <a:r>
              <a:rPr lang="en-US" sz="3074" b="1" spc="61" dirty="0" err="1">
                <a:solidFill>
                  <a:srgbClr val="C00000"/>
                </a:solidFill>
                <a:latin typeface="Didact Gothic"/>
              </a:rPr>
              <a:t>визначаються</a:t>
            </a:r>
            <a:r>
              <a:rPr lang="en-US" sz="3074" b="1" spc="61" dirty="0">
                <a:solidFill>
                  <a:srgbClr val="C00000"/>
                </a:solidFill>
                <a:latin typeface="Didact Gothic"/>
              </a:rPr>
              <a:t> </a:t>
            </a:r>
            <a:r>
              <a:rPr lang="en-US" sz="3074" b="1" spc="61" dirty="0" err="1">
                <a:solidFill>
                  <a:srgbClr val="C00000"/>
                </a:solidFill>
                <a:latin typeface="Didact Gothic"/>
              </a:rPr>
              <a:t>педагогічними</a:t>
            </a:r>
            <a:r>
              <a:rPr lang="en-US" sz="3074" b="1" spc="61" dirty="0">
                <a:solidFill>
                  <a:srgbClr val="C00000"/>
                </a:solidFill>
                <a:latin typeface="Didact Gothic"/>
              </a:rPr>
              <a:t> </a:t>
            </a:r>
            <a:r>
              <a:rPr lang="en-US" sz="3074" b="1" spc="61" dirty="0" err="1">
                <a:solidFill>
                  <a:srgbClr val="C00000"/>
                </a:solidFill>
                <a:latin typeface="Didact Gothic"/>
              </a:rPr>
              <a:t>радами</a:t>
            </a:r>
            <a:r>
              <a:rPr lang="en-US" sz="3074" b="1" spc="61" dirty="0">
                <a:solidFill>
                  <a:srgbClr val="C00000"/>
                </a:solidFill>
                <a:latin typeface="Didact Gothic"/>
              </a:rPr>
              <a:t> </a:t>
            </a:r>
            <a:r>
              <a:rPr lang="en-US" sz="3074" b="1" spc="61" dirty="0" err="1">
                <a:solidFill>
                  <a:srgbClr val="C00000"/>
                </a:solidFill>
                <a:latin typeface="Didact Gothic"/>
              </a:rPr>
              <a:t>закладів</a:t>
            </a:r>
            <a:r>
              <a:rPr lang="en-US" sz="3074" b="1" spc="61" dirty="0">
                <a:solidFill>
                  <a:srgbClr val="C00000"/>
                </a:solidFill>
                <a:latin typeface="Didact Gothic"/>
              </a:rPr>
              <a:t> </a:t>
            </a:r>
            <a:r>
              <a:rPr lang="en-US" sz="3074" b="1" spc="61" dirty="0" err="1">
                <a:solidFill>
                  <a:srgbClr val="C00000"/>
                </a:solidFill>
                <a:latin typeface="Didact Gothic"/>
              </a:rPr>
              <a:t>освіти</a:t>
            </a:r>
            <a:r>
              <a:rPr lang="en-US" sz="3074" b="1" spc="61" dirty="0">
                <a:solidFill>
                  <a:srgbClr val="C00000"/>
                </a:solidFill>
                <a:latin typeface="Didact Gothic"/>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3" name="TextBox 3"/>
          <p:cNvSpPr txBox="1"/>
          <p:nvPr/>
        </p:nvSpPr>
        <p:spPr>
          <a:xfrm>
            <a:off x="1028700" y="827495"/>
            <a:ext cx="4216412" cy="73062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 підвищення кваліфікації</a:t>
            </a:r>
          </a:p>
        </p:txBody>
      </p:sp>
      <p:sp>
        <p:nvSpPr>
          <p:cNvPr id="4" name="TextBox 4"/>
          <p:cNvSpPr txBox="1"/>
          <p:nvPr/>
        </p:nvSpPr>
        <p:spPr>
          <a:xfrm>
            <a:off x="685800" y="2940934"/>
            <a:ext cx="16687799" cy="3308598"/>
          </a:xfrm>
          <a:prstGeom prst="rect">
            <a:avLst/>
          </a:prstGeom>
        </p:spPr>
        <p:txBody>
          <a:bodyPr wrap="square" lIns="0" tIns="0" rIns="0" bIns="0" rtlCol="0" anchor="t">
            <a:spAutoFit/>
          </a:bodyPr>
          <a:lstStyle/>
          <a:p>
            <a:pPr algn="just">
              <a:lnSpc>
                <a:spcPts val="4303"/>
              </a:lnSpc>
            </a:pPr>
            <a:r>
              <a:rPr lang="en-US" sz="3074" spc="61" dirty="0">
                <a:solidFill>
                  <a:srgbClr val="202020"/>
                </a:solidFill>
                <a:latin typeface="Didact Gothic"/>
              </a:rPr>
              <a:t>У </a:t>
            </a:r>
            <a:r>
              <a:rPr lang="en-US" sz="3074" spc="61" dirty="0" err="1">
                <a:solidFill>
                  <a:srgbClr val="202020"/>
                </a:solidFill>
                <a:latin typeface="Didact Gothic"/>
              </a:rPr>
              <a:t>пункті</a:t>
            </a:r>
            <a:r>
              <a:rPr lang="en-US" sz="3074" spc="61" dirty="0">
                <a:solidFill>
                  <a:srgbClr val="202020"/>
                </a:solidFill>
                <a:latin typeface="Didact Gothic"/>
              </a:rPr>
              <a:t> 25 </a:t>
            </a:r>
            <a:r>
              <a:rPr lang="en-US" sz="3074" spc="61" dirty="0" err="1">
                <a:solidFill>
                  <a:srgbClr val="202020"/>
                </a:solidFill>
                <a:latin typeface="Didact Gothic"/>
              </a:rPr>
              <a:t>Порядку</a:t>
            </a:r>
            <a:r>
              <a:rPr lang="en-US" sz="3074" spc="61" dirty="0">
                <a:solidFill>
                  <a:srgbClr val="202020"/>
                </a:solidFill>
                <a:latin typeface="Didact Gothic"/>
              </a:rPr>
              <a:t> </a:t>
            </a:r>
            <a:r>
              <a:rPr lang="en-US" sz="3074" spc="61" dirty="0" err="1">
                <a:solidFill>
                  <a:srgbClr val="202020"/>
                </a:solidFill>
                <a:latin typeface="Didact Gothic"/>
              </a:rPr>
              <a:t>зазначено</a:t>
            </a:r>
            <a:r>
              <a:rPr lang="en-US" sz="3074" spc="61" dirty="0">
                <a:solidFill>
                  <a:srgbClr val="202020"/>
                </a:solidFill>
                <a:latin typeface="Didact Gothic"/>
              </a:rPr>
              <a:t>, </a:t>
            </a:r>
            <a:r>
              <a:rPr lang="en-US" sz="3074" spc="61" dirty="0" err="1">
                <a:solidFill>
                  <a:srgbClr val="202020"/>
                </a:solidFill>
                <a:latin typeface="Didact Gothic"/>
              </a:rPr>
              <a:t>що</a:t>
            </a:r>
            <a:r>
              <a:rPr lang="en-US" sz="3074" spc="61" dirty="0">
                <a:solidFill>
                  <a:srgbClr val="202020"/>
                </a:solidFill>
                <a:latin typeface="Didact Gothic"/>
              </a:rPr>
              <a:t> у </a:t>
            </a:r>
            <a:r>
              <a:rPr lang="en-US" sz="3074" spc="61" dirty="0" err="1">
                <a:solidFill>
                  <a:srgbClr val="202020"/>
                </a:solidFill>
                <a:latin typeface="Didact Gothic"/>
              </a:rPr>
              <a:t>разі</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шляхом</a:t>
            </a:r>
            <a:r>
              <a:rPr lang="en-US" sz="3074" spc="61" dirty="0">
                <a:solidFill>
                  <a:srgbClr val="202020"/>
                </a:solidFill>
                <a:latin typeface="Didact Gothic"/>
              </a:rPr>
              <a:t> </a:t>
            </a:r>
            <a:r>
              <a:rPr lang="en-US" sz="3074" spc="61" dirty="0" err="1">
                <a:solidFill>
                  <a:srgbClr val="202020"/>
                </a:solidFill>
                <a:latin typeface="Didact Gothic"/>
              </a:rPr>
              <a:t>інформальної</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 (</a:t>
            </a:r>
            <a:r>
              <a:rPr lang="en-US" sz="3074" spc="61" dirty="0" err="1">
                <a:solidFill>
                  <a:srgbClr val="202020"/>
                </a:solidFill>
                <a:latin typeface="Didact Gothic"/>
              </a:rPr>
              <a:t>самоосвіти</a:t>
            </a:r>
            <a:r>
              <a:rPr lang="en-US" sz="3074" spc="61" dirty="0">
                <a:solidFill>
                  <a:srgbClr val="202020"/>
                </a:solidFill>
                <a:latin typeface="Didact Gothic"/>
              </a:rPr>
              <a:t>) </a:t>
            </a:r>
            <a:r>
              <a:rPr lang="en-US" sz="3074" spc="61" dirty="0" err="1">
                <a:solidFill>
                  <a:srgbClr val="202020"/>
                </a:solidFill>
                <a:latin typeface="Didact Gothic"/>
              </a:rPr>
              <a:t>замість</a:t>
            </a:r>
            <a:r>
              <a:rPr lang="en-US" sz="3074" spc="61" dirty="0">
                <a:solidFill>
                  <a:srgbClr val="202020"/>
                </a:solidFill>
                <a:latin typeface="Didact Gothic"/>
              </a:rPr>
              <a:t> </a:t>
            </a:r>
            <a:r>
              <a:rPr lang="en-US" sz="3074" spc="61" dirty="0" err="1">
                <a:solidFill>
                  <a:srgbClr val="202020"/>
                </a:solidFill>
                <a:latin typeface="Didact Gothic"/>
              </a:rPr>
              <a:t>документа</a:t>
            </a:r>
            <a:r>
              <a:rPr lang="en-US" sz="3074" spc="61" dirty="0">
                <a:solidFill>
                  <a:srgbClr val="202020"/>
                </a:solidFill>
                <a:latin typeface="Didact Gothic"/>
              </a:rPr>
              <a:t> </a:t>
            </a:r>
            <a:r>
              <a:rPr lang="en-US" sz="3074" spc="61" dirty="0" err="1">
                <a:solidFill>
                  <a:srgbClr val="202020"/>
                </a:solidFill>
                <a:latin typeface="Didact Gothic"/>
              </a:rPr>
              <a:t>про</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подається</a:t>
            </a:r>
            <a:r>
              <a:rPr lang="en-US" sz="3074" spc="61" dirty="0">
                <a:solidFill>
                  <a:srgbClr val="202020"/>
                </a:solidFill>
                <a:latin typeface="Didact Gothic"/>
              </a:rPr>
              <a:t> </a:t>
            </a:r>
            <a:r>
              <a:rPr lang="en-US" sz="3074" spc="61" dirty="0" err="1">
                <a:solidFill>
                  <a:srgbClr val="202020"/>
                </a:solidFill>
                <a:latin typeface="Didact Gothic"/>
              </a:rPr>
              <a:t>звіт</a:t>
            </a:r>
            <a:r>
              <a:rPr lang="en-US" sz="3074" spc="61" dirty="0">
                <a:solidFill>
                  <a:srgbClr val="202020"/>
                </a:solidFill>
                <a:latin typeface="Didact Gothic"/>
              </a:rPr>
              <a:t> </a:t>
            </a:r>
            <a:r>
              <a:rPr lang="en-US" sz="3074" spc="61" dirty="0" err="1">
                <a:solidFill>
                  <a:srgbClr val="202020"/>
                </a:solidFill>
                <a:latin typeface="Didact Gothic"/>
              </a:rPr>
              <a:t>про</a:t>
            </a:r>
            <a:r>
              <a:rPr lang="en-US" sz="3074" spc="61" dirty="0">
                <a:solidFill>
                  <a:srgbClr val="202020"/>
                </a:solidFill>
                <a:latin typeface="Didact Gothic"/>
              </a:rPr>
              <a:t> </a:t>
            </a:r>
            <a:r>
              <a:rPr lang="en-US" sz="3074" spc="61" dirty="0" err="1">
                <a:solidFill>
                  <a:srgbClr val="202020"/>
                </a:solidFill>
                <a:latin typeface="Didact Gothic"/>
              </a:rPr>
              <a:t>результати</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або</a:t>
            </a:r>
            <a:r>
              <a:rPr lang="en-US" sz="3074" spc="61" dirty="0">
                <a:solidFill>
                  <a:srgbClr val="202020"/>
                </a:solidFill>
                <a:latin typeface="Didact Gothic"/>
              </a:rPr>
              <a:t> </a:t>
            </a:r>
            <a:r>
              <a:rPr lang="en-US" sz="3074" spc="61" dirty="0" err="1">
                <a:solidFill>
                  <a:srgbClr val="202020"/>
                </a:solidFill>
                <a:latin typeface="Didact Gothic"/>
              </a:rPr>
              <a:t>творча</a:t>
            </a:r>
            <a:r>
              <a:rPr lang="en-US" sz="3074" spc="61" dirty="0">
                <a:solidFill>
                  <a:srgbClr val="202020"/>
                </a:solidFill>
                <a:latin typeface="Didact Gothic"/>
              </a:rPr>
              <a:t> </a:t>
            </a:r>
            <a:r>
              <a:rPr lang="en-US" sz="3074" spc="61" dirty="0" err="1">
                <a:solidFill>
                  <a:srgbClr val="202020"/>
                </a:solidFill>
                <a:latin typeface="Didact Gothic"/>
              </a:rPr>
              <a:t>робота</a:t>
            </a:r>
            <a:r>
              <a:rPr lang="en-US" sz="3074" spc="61" dirty="0">
                <a:solidFill>
                  <a:srgbClr val="202020"/>
                </a:solidFill>
                <a:latin typeface="Didact Gothic"/>
              </a:rPr>
              <a:t>, </a:t>
            </a:r>
            <a:r>
              <a:rPr lang="en-US" sz="3074" spc="61" dirty="0" err="1">
                <a:solidFill>
                  <a:srgbClr val="202020"/>
                </a:solidFill>
                <a:latin typeface="Didact Gothic"/>
              </a:rPr>
              <a:t>персональне</a:t>
            </a:r>
            <a:r>
              <a:rPr lang="en-US" sz="3074" spc="61" dirty="0">
                <a:solidFill>
                  <a:srgbClr val="202020"/>
                </a:solidFill>
                <a:latin typeface="Didact Gothic"/>
              </a:rPr>
              <a:t> </a:t>
            </a:r>
            <a:r>
              <a:rPr lang="en-US" sz="3074" spc="61" dirty="0" err="1">
                <a:solidFill>
                  <a:srgbClr val="202020"/>
                </a:solidFill>
                <a:latin typeface="Didact Gothic"/>
              </a:rPr>
              <a:t>розроблення</a:t>
            </a:r>
            <a:r>
              <a:rPr lang="en-US" sz="3074" spc="61" dirty="0">
                <a:solidFill>
                  <a:srgbClr val="202020"/>
                </a:solidFill>
                <a:latin typeface="Didact Gothic"/>
              </a:rPr>
              <a:t> </a:t>
            </a:r>
            <a:r>
              <a:rPr lang="en-US" sz="3074" spc="61" dirty="0" err="1">
                <a:solidFill>
                  <a:srgbClr val="202020"/>
                </a:solidFill>
                <a:latin typeface="Didact Gothic"/>
              </a:rPr>
              <a:t>електронного</a:t>
            </a:r>
            <a:r>
              <a:rPr lang="en-US" sz="3074" spc="61" dirty="0">
                <a:solidFill>
                  <a:srgbClr val="202020"/>
                </a:solidFill>
                <a:latin typeface="Didact Gothic"/>
              </a:rPr>
              <a:t> </a:t>
            </a:r>
            <a:r>
              <a:rPr lang="en-US" sz="3074" spc="61" dirty="0" err="1">
                <a:solidFill>
                  <a:srgbClr val="202020"/>
                </a:solidFill>
                <a:latin typeface="Didact Gothic"/>
              </a:rPr>
              <a:t>освітнього</a:t>
            </a:r>
            <a:r>
              <a:rPr lang="en-US" sz="3074" spc="61" dirty="0">
                <a:solidFill>
                  <a:srgbClr val="202020"/>
                </a:solidFill>
                <a:latin typeface="Didact Gothic"/>
              </a:rPr>
              <a:t> </a:t>
            </a:r>
            <a:r>
              <a:rPr lang="en-US" sz="3074" spc="61" dirty="0" err="1">
                <a:solidFill>
                  <a:srgbClr val="202020"/>
                </a:solidFill>
                <a:latin typeface="Didact Gothic"/>
              </a:rPr>
              <a:t>ресурсу</a:t>
            </a:r>
            <a:r>
              <a:rPr lang="en-US" sz="3074" spc="61" dirty="0">
                <a:solidFill>
                  <a:srgbClr val="202020"/>
                </a:solidFill>
                <a:latin typeface="Didact Gothic"/>
              </a:rPr>
              <a:t>, </a:t>
            </a:r>
            <a:r>
              <a:rPr lang="en-US" sz="3074" spc="61" dirty="0" err="1">
                <a:solidFill>
                  <a:srgbClr val="202020"/>
                </a:solidFill>
                <a:latin typeface="Didact Gothic"/>
              </a:rPr>
              <a:t>що</a:t>
            </a:r>
            <a:r>
              <a:rPr lang="en-US" sz="3074" spc="61" dirty="0">
                <a:solidFill>
                  <a:srgbClr val="202020"/>
                </a:solidFill>
                <a:latin typeface="Didact Gothic"/>
              </a:rPr>
              <a:t> </a:t>
            </a:r>
            <a:r>
              <a:rPr lang="en-US" sz="3074" spc="61" dirty="0" err="1">
                <a:solidFill>
                  <a:srgbClr val="202020"/>
                </a:solidFill>
                <a:latin typeface="Didact Gothic"/>
              </a:rPr>
              <a:t>виконані</a:t>
            </a:r>
            <a:r>
              <a:rPr lang="en-US" sz="3074" spc="61" dirty="0">
                <a:solidFill>
                  <a:srgbClr val="202020"/>
                </a:solidFill>
                <a:latin typeface="Didact Gothic"/>
              </a:rPr>
              <a:t> в </a:t>
            </a:r>
            <a:r>
              <a:rPr lang="en-US" sz="3074" spc="61" dirty="0" err="1">
                <a:solidFill>
                  <a:srgbClr val="202020"/>
                </a:solidFill>
                <a:latin typeface="Didact Gothic"/>
              </a:rPr>
              <a:t>процесі</a:t>
            </a:r>
            <a:r>
              <a:rPr lang="en-US" sz="3074" spc="61" dirty="0">
                <a:solidFill>
                  <a:srgbClr val="202020"/>
                </a:solidFill>
                <a:latin typeface="Didact Gothic"/>
              </a:rPr>
              <a:t> (</a:t>
            </a:r>
            <a:r>
              <a:rPr lang="en-US" sz="3074" spc="61" dirty="0" err="1">
                <a:solidFill>
                  <a:srgbClr val="202020"/>
                </a:solidFill>
                <a:latin typeface="Didact Gothic"/>
              </a:rPr>
              <a:t>за</a:t>
            </a:r>
            <a:r>
              <a:rPr lang="en-US" sz="3074" spc="61" dirty="0">
                <a:solidFill>
                  <a:srgbClr val="202020"/>
                </a:solidFill>
                <a:latin typeface="Didact Gothic"/>
              </a:rPr>
              <a:t> </a:t>
            </a:r>
            <a:r>
              <a:rPr lang="en-US" sz="3074" spc="61" dirty="0" err="1">
                <a:solidFill>
                  <a:srgbClr val="202020"/>
                </a:solidFill>
                <a:latin typeface="Didact Gothic"/>
              </a:rPr>
              <a:t>результатами</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та</a:t>
            </a:r>
            <a:r>
              <a:rPr lang="en-US" sz="3074" spc="61" dirty="0">
                <a:solidFill>
                  <a:srgbClr val="202020"/>
                </a:solidFill>
                <a:latin typeface="Didact Gothic"/>
              </a:rPr>
              <a:t> </a:t>
            </a:r>
            <a:r>
              <a:rPr lang="en-US" sz="3074" spc="61" dirty="0" err="1">
                <a:solidFill>
                  <a:srgbClr val="202020"/>
                </a:solidFill>
                <a:latin typeface="Didact Gothic"/>
              </a:rPr>
              <a:t>оприлюднені</a:t>
            </a:r>
            <a:r>
              <a:rPr lang="en-US" sz="3074" spc="61" dirty="0">
                <a:solidFill>
                  <a:srgbClr val="202020"/>
                </a:solidFill>
                <a:latin typeface="Didact Gothic"/>
              </a:rPr>
              <a:t> </a:t>
            </a:r>
            <a:r>
              <a:rPr lang="en-US" sz="3074" spc="61" dirty="0" err="1">
                <a:solidFill>
                  <a:srgbClr val="202020"/>
                </a:solidFill>
                <a:latin typeface="Didact Gothic"/>
              </a:rPr>
              <a:t>на</a:t>
            </a:r>
            <a:r>
              <a:rPr lang="en-US" sz="3074" spc="61" dirty="0">
                <a:solidFill>
                  <a:srgbClr val="202020"/>
                </a:solidFill>
                <a:latin typeface="Didact Gothic"/>
              </a:rPr>
              <a:t> </a:t>
            </a:r>
            <a:r>
              <a:rPr lang="en-US" sz="3074" spc="61" dirty="0" err="1">
                <a:solidFill>
                  <a:srgbClr val="202020"/>
                </a:solidFill>
                <a:latin typeface="Didact Gothic"/>
              </a:rPr>
              <a:t>вебсайті</a:t>
            </a:r>
            <a:r>
              <a:rPr lang="en-US" sz="3074" spc="61" dirty="0">
                <a:solidFill>
                  <a:srgbClr val="202020"/>
                </a:solidFill>
                <a:latin typeface="Didact Gothic"/>
              </a:rPr>
              <a:t> </a:t>
            </a:r>
            <a:r>
              <a:rPr lang="en-US" sz="3074" spc="61" dirty="0" err="1">
                <a:solidFill>
                  <a:srgbClr val="202020"/>
                </a:solidFill>
                <a:latin typeface="Didact Gothic"/>
              </a:rPr>
              <a:t>закладу</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 </a:t>
            </a:r>
            <a:r>
              <a:rPr lang="en-US" sz="3074" spc="61" dirty="0" err="1">
                <a:solidFill>
                  <a:srgbClr val="202020"/>
                </a:solidFill>
                <a:latin typeface="Didact Gothic"/>
              </a:rPr>
              <a:t>та</a:t>
            </a:r>
            <a:r>
              <a:rPr lang="en-US" sz="3074" spc="61" dirty="0">
                <a:solidFill>
                  <a:srgbClr val="202020"/>
                </a:solidFill>
                <a:latin typeface="Didact Gothic"/>
              </a:rPr>
              <a:t>/</a:t>
            </a:r>
            <a:r>
              <a:rPr lang="en-US" sz="3074" spc="61" dirty="0" err="1">
                <a:solidFill>
                  <a:srgbClr val="202020"/>
                </a:solidFill>
                <a:latin typeface="Didact Gothic"/>
              </a:rPr>
              <a:t>або</a:t>
            </a:r>
            <a:r>
              <a:rPr lang="en-US" sz="3074" spc="61" dirty="0">
                <a:solidFill>
                  <a:srgbClr val="202020"/>
                </a:solidFill>
                <a:latin typeface="Didact Gothic"/>
              </a:rPr>
              <a:t> в </a:t>
            </a:r>
            <a:r>
              <a:rPr lang="en-US" sz="3074" spc="61" dirty="0" err="1">
                <a:solidFill>
                  <a:srgbClr val="202020"/>
                </a:solidFill>
                <a:latin typeface="Didact Gothic"/>
              </a:rPr>
              <a:t>електронному</a:t>
            </a:r>
            <a:r>
              <a:rPr lang="en-US" sz="3074" spc="61" dirty="0">
                <a:solidFill>
                  <a:srgbClr val="202020"/>
                </a:solidFill>
                <a:latin typeface="Didact Gothic"/>
              </a:rPr>
              <a:t> </a:t>
            </a:r>
            <a:r>
              <a:rPr lang="en-US" sz="3074" spc="61" dirty="0" err="1">
                <a:solidFill>
                  <a:srgbClr val="202020"/>
                </a:solidFill>
                <a:latin typeface="Didact Gothic"/>
              </a:rPr>
              <a:t>портфоліо</a:t>
            </a:r>
            <a:r>
              <a:rPr lang="en-US" sz="3074" spc="61" dirty="0">
                <a:solidFill>
                  <a:srgbClr val="202020"/>
                </a:solidFill>
                <a:latin typeface="Didact Gothic"/>
              </a:rPr>
              <a:t> </a:t>
            </a:r>
            <a:r>
              <a:rPr lang="en-US" sz="3074" spc="61" dirty="0" err="1">
                <a:solidFill>
                  <a:srgbClr val="202020"/>
                </a:solidFill>
                <a:latin typeface="Didact Gothic"/>
              </a:rPr>
              <a:t>педагогічного</a:t>
            </a:r>
            <a:r>
              <a:rPr lang="en-US" sz="3074" spc="61" dirty="0">
                <a:solidFill>
                  <a:srgbClr val="202020"/>
                </a:solidFill>
                <a:latin typeface="Didact Gothic"/>
              </a:rPr>
              <a:t> </a:t>
            </a:r>
            <a:r>
              <a:rPr lang="en-US" sz="3074" spc="61" dirty="0" err="1">
                <a:solidFill>
                  <a:srgbClr val="202020"/>
                </a:solidFill>
                <a:latin typeface="Didact Gothic"/>
              </a:rPr>
              <a:t>працівника</a:t>
            </a:r>
            <a:r>
              <a:rPr lang="en-US" sz="3074" spc="61" dirty="0">
                <a:solidFill>
                  <a:srgbClr val="202020"/>
                </a:solidFill>
                <a:latin typeface="Didact Gothic"/>
              </a:rPr>
              <a:t> (у </a:t>
            </a:r>
            <a:r>
              <a:rPr lang="en-US" sz="3074" spc="61" dirty="0" err="1">
                <a:solidFill>
                  <a:srgbClr val="202020"/>
                </a:solidFill>
                <a:latin typeface="Didact Gothic"/>
              </a:rPr>
              <a:t>разі</a:t>
            </a:r>
            <a:r>
              <a:rPr lang="en-US" sz="3074" spc="61" dirty="0">
                <a:solidFill>
                  <a:srgbClr val="202020"/>
                </a:solidFill>
                <a:latin typeface="Didact Gothic"/>
              </a:rPr>
              <a:t> </a:t>
            </a:r>
            <a:r>
              <a:rPr lang="en-US" sz="3074" spc="61" dirty="0" err="1">
                <a:solidFill>
                  <a:srgbClr val="202020"/>
                </a:solidFill>
                <a:latin typeface="Didact Gothic"/>
              </a:rPr>
              <a:t>наявності</a:t>
            </a:r>
            <a:r>
              <a:rPr lang="en-US" sz="3074" spc="61" dirty="0">
                <a:solidFill>
                  <a:srgbClr val="202020"/>
                </a:solidFill>
                <a:latin typeface="Didact Gothic"/>
              </a:rPr>
              <a:t>).</a:t>
            </a:r>
          </a:p>
        </p:txBody>
      </p:sp>
      <p:sp>
        <p:nvSpPr>
          <p:cNvPr id="5" name="TextBox 5"/>
          <p:cNvSpPr txBox="1"/>
          <p:nvPr/>
        </p:nvSpPr>
        <p:spPr>
          <a:xfrm>
            <a:off x="5195612" y="7467076"/>
            <a:ext cx="7896777" cy="1343486"/>
          </a:xfrm>
          <a:prstGeom prst="rect">
            <a:avLst/>
          </a:prstGeom>
        </p:spPr>
        <p:txBody>
          <a:bodyPr lIns="0" tIns="0" rIns="0" bIns="0" rtlCol="0" anchor="t">
            <a:spAutoFit/>
          </a:bodyPr>
          <a:lstStyle/>
          <a:p>
            <a:pPr algn="ctr">
              <a:lnSpc>
                <a:spcPts val="5402"/>
              </a:lnSpc>
            </a:pPr>
            <a:r>
              <a:rPr lang="en-US" sz="3859" b="1" spc="77" dirty="0" err="1">
                <a:solidFill>
                  <a:srgbClr val="DC3C4D"/>
                </a:solidFill>
                <a:latin typeface="Didact Gothic"/>
              </a:rPr>
              <a:t>Форму</a:t>
            </a:r>
            <a:r>
              <a:rPr lang="en-US" sz="3859" b="1" spc="77" dirty="0">
                <a:solidFill>
                  <a:srgbClr val="DC3C4D"/>
                </a:solidFill>
                <a:latin typeface="Didact Gothic"/>
              </a:rPr>
              <a:t> </a:t>
            </a:r>
            <a:r>
              <a:rPr lang="en-US" sz="3859" b="1" spc="77" dirty="0" err="1">
                <a:solidFill>
                  <a:srgbClr val="DC3C4D"/>
                </a:solidFill>
                <a:latin typeface="Didact Gothic"/>
              </a:rPr>
              <a:t>звіту</a:t>
            </a:r>
            <a:r>
              <a:rPr lang="en-US" sz="3859" b="1" spc="77" dirty="0">
                <a:solidFill>
                  <a:srgbClr val="DC3C4D"/>
                </a:solidFill>
                <a:latin typeface="Didact Gothic"/>
              </a:rPr>
              <a:t> </a:t>
            </a:r>
            <a:r>
              <a:rPr lang="en-US" sz="3859" b="1" spc="77" dirty="0" err="1">
                <a:solidFill>
                  <a:srgbClr val="DC3C4D"/>
                </a:solidFill>
                <a:latin typeface="Didact Gothic"/>
              </a:rPr>
              <a:t>визначає</a:t>
            </a:r>
            <a:r>
              <a:rPr lang="en-US" sz="3859" b="1" spc="77" dirty="0">
                <a:solidFill>
                  <a:srgbClr val="DC3C4D"/>
                </a:solidFill>
                <a:latin typeface="Didact Gothic"/>
              </a:rPr>
              <a:t> </a:t>
            </a:r>
            <a:r>
              <a:rPr lang="en-US" sz="3859" b="1" spc="77" dirty="0" err="1">
                <a:solidFill>
                  <a:srgbClr val="DC3C4D"/>
                </a:solidFill>
                <a:latin typeface="Didact Gothic"/>
              </a:rPr>
              <a:t>відповідний</a:t>
            </a:r>
            <a:r>
              <a:rPr lang="en-US" sz="3859" b="1" spc="77" dirty="0">
                <a:solidFill>
                  <a:srgbClr val="DC3C4D"/>
                </a:solidFill>
                <a:latin typeface="Didact Gothic"/>
              </a:rPr>
              <a:t> </a:t>
            </a:r>
            <a:r>
              <a:rPr lang="en-US" sz="3859" b="1" spc="77" dirty="0" err="1">
                <a:solidFill>
                  <a:srgbClr val="DC3C4D"/>
                </a:solidFill>
                <a:latin typeface="Didact Gothic"/>
              </a:rPr>
              <a:t>заклад</a:t>
            </a:r>
            <a:r>
              <a:rPr lang="en-US" sz="3859" b="1" spc="77" dirty="0">
                <a:solidFill>
                  <a:srgbClr val="DC3C4D"/>
                </a:solidFill>
                <a:latin typeface="Didact Gothic"/>
              </a:rPr>
              <a:t> </a:t>
            </a:r>
            <a:r>
              <a:rPr lang="en-US" sz="3859" b="1" spc="77" dirty="0" err="1">
                <a:solidFill>
                  <a:srgbClr val="DC3C4D"/>
                </a:solidFill>
                <a:latin typeface="Didact Gothic"/>
              </a:rPr>
              <a:t>освіти</a:t>
            </a:r>
            <a:r>
              <a:rPr lang="en-US" sz="3859" b="1" spc="77" dirty="0">
                <a:solidFill>
                  <a:srgbClr val="DC3C4D"/>
                </a:solidFill>
                <a:latin typeface="Didact Gothic"/>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3"/>
          <a:srcRect/>
          <a:stretch>
            <a:fillRect/>
          </a:stretch>
        </p:blipFill>
        <p:spPr>
          <a:xfrm>
            <a:off x="218693" y="7893755"/>
            <a:ext cx="2393245" cy="2393245"/>
          </a:xfrm>
          <a:prstGeom prst="rect">
            <a:avLst/>
          </a:prstGeom>
        </p:spPr>
      </p:pic>
      <p:sp>
        <p:nvSpPr>
          <p:cNvPr id="8" name="TextBox 8"/>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9" name="TextBox 9"/>
          <p:cNvSpPr txBox="1"/>
          <p:nvPr/>
        </p:nvSpPr>
        <p:spPr>
          <a:xfrm>
            <a:off x="1028700" y="827495"/>
            <a:ext cx="4216412" cy="97649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результатів підвищення кваліфікації (наукові ступені, вчені звання)</a:t>
            </a:r>
          </a:p>
        </p:txBody>
      </p:sp>
      <p:sp>
        <p:nvSpPr>
          <p:cNvPr id="10" name="TextBox 10"/>
          <p:cNvSpPr txBox="1"/>
          <p:nvPr/>
        </p:nvSpPr>
        <p:spPr>
          <a:xfrm>
            <a:off x="1907139" y="3020354"/>
            <a:ext cx="14473723" cy="4873401"/>
          </a:xfrm>
          <a:prstGeom prst="rect">
            <a:avLst/>
          </a:prstGeom>
        </p:spPr>
        <p:txBody>
          <a:bodyPr lIns="0" tIns="0" rIns="0" bIns="0" rtlCol="0" anchor="t">
            <a:spAutoFit/>
          </a:bodyPr>
          <a:lstStyle/>
          <a:p>
            <a:pPr algn="just">
              <a:lnSpc>
                <a:spcPts val="4303"/>
              </a:lnSpc>
            </a:pPr>
            <a:r>
              <a:rPr lang="en-US" sz="3074" spc="61" dirty="0">
                <a:solidFill>
                  <a:srgbClr val="202020"/>
                </a:solidFill>
                <a:latin typeface="Didact Gothic"/>
              </a:rPr>
              <a:t>- </a:t>
            </a:r>
            <a:r>
              <a:rPr lang="en-US" sz="3074" spc="61" dirty="0" err="1">
                <a:solidFill>
                  <a:srgbClr val="202020"/>
                </a:solidFill>
                <a:latin typeface="Didact Gothic"/>
              </a:rPr>
              <a:t>Відповідно</a:t>
            </a:r>
            <a:r>
              <a:rPr lang="en-US" sz="3074" spc="61" dirty="0">
                <a:solidFill>
                  <a:srgbClr val="202020"/>
                </a:solidFill>
                <a:latin typeface="Didact Gothic"/>
              </a:rPr>
              <a:t> </a:t>
            </a:r>
            <a:r>
              <a:rPr lang="en-US" sz="3074" spc="61" dirty="0" err="1">
                <a:solidFill>
                  <a:srgbClr val="202020"/>
                </a:solidFill>
                <a:latin typeface="Didact Gothic"/>
              </a:rPr>
              <a:t>до</a:t>
            </a:r>
            <a:r>
              <a:rPr lang="en-US" sz="3074" spc="61" dirty="0">
                <a:solidFill>
                  <a:srgbClr val="202020"/>
                </a:solidFill>
                <a:latin typeface="Didact Gothic"/>
              </a:rPr>
              <a:t> </a:t>
            </a:r>
            <a:r>
              <a:rPr lang="en-US" sz="3074" spc="61" dirty="0" err="1">
                <a:solidFill>
                  <a:srgbClr val="202020"/>
                </a:solidFill>
                <a:latin typeface="Didact Gothic"/>
              </a:rPr>
              <a:t>пункту</a:t>
            </a:r>
            <a:r>
              <a:rPr lang="en-US" sz="3074" spc="61" dirty="0">
                <a:solidFill>
                  <a:srgbClr val="202020"/>
                </a:solidFill>
                <a:latin typeface="Didact Gothic"/>
              </a:rPr>
              <a:t> 29 </a:t>
            </a:r>
            <a:r>
              <a:rPr lang="en-US" sz="3074" spc="61" dirty="0" err="1">
                <a:solidFill>
                  <a:srgbClr val="202020"/>
                </a:solidFill>
                <a:latin typeface="Didact Gothic"/>
              </a:rPr>
              <a:t>Порядку</a:t>
            </a:r>
            <a:r>
              <a:rPr lang="en-US" sz="3074" spc="61" dirty="0">
                <a:solidFill>
                  <a:srgbClr val="202020"/>
                </a:solidFill>
                <a:latin typeface="Didact Gothic"/>
              </a:rPr>
              <a:t> </a:t>
            </a:r>
            <a:r>
              <a:rPr lang="en-US" sz="3074" spc="61" dirty="0" err="1">
                <a:solidFill>
                  <a:srgbClr val="202020"/>
                </a:solidFill>
                <a:latin typeface="Didact Gothic"/>
              </a:rPr>
              <a:t>результати</a:t>
            </a:r>
            <a:r>
              <a:rPr lang="en-US" sz="3074" spc="61" dirty="0">
                <a:solidFill>
                  <a:srgbClr val="202020"/>
                </a:solidFill>
                <a:latin typeface="Didact Gothic"/>
              </a:rPr>
              <a:t> </a:t>
            </a:r>
            <a:r>
              <a:rPr lang="en-US" sz="3074" spc="61" dirty="0" err="1">
                <a:solidFill>
                  <a:srgbClr val="202020"/>
                </a:solidFill>
                <a:latin typeface="Didact Gothic"/>
              </a:rPr>
              <a:t>інформальної</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 (</a:t>
            </a:r>
            <a:r>
              <a:rPr lang="en-US" sz="3074" spc="61" dirty="0" err="1">
                <a:solidFill>
                  <a:srgbClr val="202020"/>
                </a:solidFill>
                <a:latin typeface="Didact Gothic"/>
              </a:rPr>
              <a:t>самоосвіти</a:t>
            </a:r>
            <a:r>
              <a:rPr lang="en-US" sz="3074" spc="61" dirty="0">
                <a:solidFill>
                  <a:srgbClr val="202020"/>
                </a:solidFill>
                <a:latin typeface="Didact Gothic"/>
              </a:rPr>
              <a:t>) </a:t>
            </a:r>
            <a:r>
              <a:rPr lang="en-US" sz="3074" spc="61" dirty="0" err="1">
                <a:solidFill>
                  <a:srgbClr val="202020"/>
                </a:solidFill>
                <a:latin typeface="Didact Gothic"/>
              </a:rPr>
              <a:t>педагогічних</a:t>
            </a:r>
            <a:r>
              <a:rPr lang="en-US" sz="3074" spc="61" dirty="0">
                <a:solidFill>
                  <a:srgbClr val="202020"/>
                </a:solidFill>
                <a:latin typeface="Didact Gothic"/>
              </a:rPr>
              <a:t> </a:t>
            </a:r>
            <a:r>
              <a:rPr lang="en-US" sz="3074" spc="61" dirty="0" err="1">
                <a:solidFill>
                  <a:srgbClr val="202020"/>
                </a:solidFill>
                <a:latin typeface="Didact Gothic"/>
              </a:rPr>
              <a:t>працівників</a:t>
            </a:r>
            <a:r>
              <a:rPr lang="en-US" sz="3074" spc="61" dirty="0">
                <a:solidFill>
                  <a:srgbClr val="202020"/>
                </a:solidFill>
                <a:latin typeface="Didact Gothic"/>
              </a:rPr>
              <a:t>, </a:t>
            </a:r>
            <a:r>
              <a:rPr lang="en-US" sz="3074" b="1" u="sng" spc="61" dirty="0" err="1">
                <a:solidFill>
                  <a:srgbClr val="C00000"/>
                </a:solidFill>
                <a:latin typeface="Didact Gothic"/>
              </a:rPr>
              <a:t>які</a:t>
            </a:r>
            <a:r>
              <a:rPr lang="en-US" sz="3074" b="1" u="sng" spc="61" dirty="0">
                <a:solidFill>
                  <a:srgbClr val="C00000"/>
                </a:solidFill>
                <a:latin typeface="Didact Gothic"/>
              </a:rPr>
              <a:t> </a:t>
            </a:r>
            <a:r>
              <a:rPr lang="en-US" sz="3074" b="1" u="sng" spc="61" dirty="0" err="1">
                <a:solidFill>
                  <a:srgbClr val="C00000"/>
                </a:solidFill>
                <a:latin typeface="Didact Gothic"/>
              </a:rPr>
              <a:t>мають</a:t>
            </a:r>
            <a:r>
              <a:rPr lang="en-US" sz="3074" b="1" u="sng" spc="61" dirty="0">
                <a:solidFill>
                  <a:srgbClr val="C00000"/>
                </a:solidFill>
                <a:latin typeface="Didact Gothic"/>
              </a:rPr>
              <a:t> </a:t>
            </a:r>
            <a:r>
              <a:rPr lang="en-US" sz="3074" spc="61" dirty="0" err="1">
                <a:solidFill>
                  <a:srgbClr val="202020"/>
                </a:solidFill>
                <a:latin typeface="Didact Gothic"/>
              </a:rPr>
              <a:t>науковий</a:t>
            </a:r>
            <a:r>
              <a:rPr lang="en-US" sz="3074" spc="61" dirty="0">
                <a:solidFill>
                  <a:srgbClr val="202020"/>
                </a:solidFill>
                <a:latin typeface="Didact Gothic"/>
              </a:rPr>
              <a:t> </a:t>
            </a:r>
            <a:r>
              <a:rPr lang="en-US" sz="3074" spc="61" dirty="0" err="1">
                <a:solidFill>
                  <a:srgbClr val="202020"/>
                </a:solidFill>
                <a:latin typeface="Didact Gothic"/>
              </a:rPr>
              <a:t>ступінь</a:t>
            </a:r>
            <a:r>
              <a:rPr lang="en-US" sz="3074" spc="61" dirty="0">
                <a:solidFill>
                  <a:srgbClr val="202020"/>
                </a:solidFill>
                <a:latin typeface="Didact Gothic"/>
              </a:rPr>
              <a:t> </a:t>
            </a:r>
            <a:r>
              <a:rPr lang="en-US" sz="3074" spc="61" dirty="0" err="1">
                <a:solidFill>
                  <a:srgbClr val="202020"/>
                </a:solidFill>
                <a:latin typeface="Didact Gothic"/>
              </a:rPr>
              <a:t>та</a:t>
            </a:r>
            <a:r>
              <a:rPr lang="en-US" sz="3074" spc="61" dirty="0">
                <a:solidFill>
                  <a:srgbClr val="202020"/>
                </a:solidFill>
                <a:latin typeface="Didact Gothic"/>
              </a:rPr>
              <a:t>/</a:t>
            </a:r>
            <a:r>
              <a:rPr lang="en-US" sz="3074" spc="61" dirty="0" err="1">
                <a:solidFill>
                  <a:srgbClr val="202020"/>
                </a:solidFill>
                <a:latin typeface="Didact Gothic"/>
              </a:rPr>
              <a:t>або</a:t>
            </a:r>
            <a:r>
              <a:rPr lang="en-US" sz="3074" spc="61" dirty="0">
                <a:solidFill>
                  <a:srgbClr val="202020"/>
                </a:solidFill>
                <a:latin typeface="Didact Gothic"/>
              </a:rPr>
              <a:t> </a:t>
            </a:r>
            <a:r>
              <a:rPr lang="en-US" sz="3074" spc="61" dirty="0" err="1">
                <a:solidFill>
                  <a:srgbClr val="202020"/>
                </a:solidFill>
                <a:latin typeface="Didact Gothic"/>
              </a:rPr>
              <a:t>вчене</a:t>
            </a:r>
            <a:r>
              <a:rPr lang="en-US" sz="3074" spc="61" dirty="0">
                <a:solidFill>
                  <a:srgbClr val="202020"/>
                </a:solidFill>
                <a:latin typeface="Didact Gothic"/>
              </a:rPr>
              <a:t>, </a:t>
            </a:r>
            <a:r>
              <a:rPr lang="en-US" sz="3074" spc="61" dirty="0" err="1">
                <a:solidFill>
                  <a:srgbClr val="202020"/>
                </a:solidFill>
                <a:latin typeface="Didact Gothic"/>
              </a:rPr>
              <a:t>почесне</a:t>
            </a:r>
            <a:r>
              <a:rPr lang="en-US" sz="3074" spc="61" dirty="0">
                <a:solidFill>
                  <a:srgbClr val="202020"/>
                </a:solidFill>
                <a:latin typeface="Didact Gothic"/>
              </a:rPr>
              <a:t> </a:t>
            </a:r>
            <a:r>
              <a:rPr lang="en-US" sz="3074" spc="61" dirty="0" err="1">
                <a:solidFill>
                  <a:srgbClr val="202020"/>
                </a:solidFill>
                <a:latin typeface="Didact Gothic"/>
              </a:rPr>
              <a:t>чи</a:t>
            </a:r>
            <a:r>
              <a:rPr lang="en-US" sz="3074" spc="61" dirty="0">
                <a:solidFill>
                  <a:srgbClr val="202020"/>
                </a:solidFill>
                <a:latin typeface="Didact Gothic"/>
              </a:rPr>
              <a:t> </a:t>
            </a:r>
            <a:r>
              <a:rPr lang="en-US" sz="3074" spc="61" dirty="0" err="1">
                <a:solidFill>
                  <a:srgbClr val="202020"/>
                </a:solidFill>
                <a:latin typeface="Didact Gothic"/>
              </a:rPr>
              <a:t>педагогічне</a:t>
            </a:r>
            <a:r>
              <a:rPr lang="en-US" sz="3074" spc="61" dirty="0">
                <a:solidFill>
                  <a:srgbClr val="202020"/>
                </a:solidFill>
                <a:latin typeface="Didact Gothic"/>
              </a:rPr>
              <a:t> </a:t>
            </a:r>
            <a:r>
              <a:rPr lang="en-US" sz="3074" spc="61" dirty="0" err="1">
                <a:solidFill>
                  <a:srgbClr val="202020"/>
                </a:solidFill>
                <a:latin typeface="Didact Gothic"/>
              </a:rPr>
              <a:t>звання</a:t>
            </a:r>
            <a:r>
              <a:rPr lang="en-US" sz="3074" spc="61" dirty="0">
                <a:solidFill>
                  <a:srgbClr val="202020"/>
                </a:solidFill>
                <a:latin typeface="Didact Gothic"/>
              </a:rPr>
              <a:t> (</a:t>
            </a:r>
            <a:r>
              <a:rPr lang="en-US" sz="3074" spc="61" dirty="0" err="1">
                <a:solidFill>
                  <a:srgbClr val="202020"/>
                </a:solidFill>
                <a:latin typeface="Didact Gothic"/>
              </a:rPr>
              <a:t>крім</a:t>
            </a:r>
            <a:r>
              <a:rPr lang="en-US" sz="3074" spc="61" dirty="0">
                <a:solidFill>
                  <a:srgbClr val="202020"/>
                </a:solidFill>
                <a:latin typeface="Didact Gothic"/>
              </a:rPr>
              <a:t> </a:t>
            </a:r>
            <a:r>
              <a:rPr lang="en-US" sz="3074" spc="61" dirty="0" err="1">
                <a:solidFill>
                  <a:srgbClr val="202020"/>
                </a:solidFill>
                <a:latin typeface="Didact Gothic"/>
              </a:rPr>
              <a:t>звання</a:t>
            </a:r>
            <a:r>
              <a:rPr lang="en-US" sz="3074" spc="61" dirty="0">
                <a:solidFill>
                  <a:srgbClr val="202020"/>
                </a:solidFill>
                <a:latin typeface="Didact Gothic"/>
              </a:rPr>
              <a:t> «</a:t>
            </a:r>
            <a:r>
              <a:rPr lang="en-US" sz="3074" spc="61" dirty="0" err="1">
                <a:solidFill>
                  <a:srgbClr val="202020"/>
                </a:solidFill>
                <a:latin typeface="Didact Gothic"/>
              </a:rPr>
              <a:t>старший</a:t>
            </a:r>
            <a:r>
              <a:rPr lang="en-US" sz="3074" spc="61" dirty="0">
                <a:solidFill>
                  <a:srgbClr val="202020"/>
                </a:solidFill>
                <a:latin typeface="Didact Gothic"/>
              </a:rPr>
              <a:t> </a:t>
            </a:r>
            <a:r>
              <a:rPr lang="en-US" sz="3074" spc="61" dirty="0" err="1">
                <a:solidFill>
                  <a:srgbClr val="202020"/>
                </a:solidFill>
                <a:latin typeface="Didact Gothic"/>
              </a:rPr>
              <a:t>вчитель</a:t>
            </a:r>
            <a:r>
              <a:rPr lang="en-US" sz="3074" spc="61" dirty="0">
                <a:solidFill>
                  <a:srgbClr val="202020"/>
                </a:solidFill>
                <a:latin typeface="Didact Gothic"/>
              </a:rPr>
              <a:t>»), </a:t>
            </a:r>
            <a:r>
              <a:rPr lang="en-US" sz="3074" b="1" spc="61" dirty="0" err="1">
                <a:solidFill>
                  <a:srgbClr val="C00000"/>
                </a:solidFill>
                <a:latin typeface="Didact Gothic"/>
              </a:rPr>
              <a:t>можуть</a:t>
            </a:r>
            <a:r>
              <a:rPr lang="en-US" sz="3074" b="1" spc="61" dirty="0">
                <a:solidFill>
                  <a:srgbClr val="C00000"/>
                </a:solidFill>
                <a:latin typeface="Didact Gothic"/>
              </a:rPr>
              <a:t> </a:t>
            </a:r>
            <a:r>
              <a:rPr lang="en-US" sz="3074" b="1" spc="61" dirty="0" err="1">
                <a:solidFill>
                  <a:srgbClr val="C00000"/>
                </a:solidFill>
                <a:latin typeface="Didact Gothic"/>
              </a:rPr>
              <a:t>бути</a:t>
            </a:r>
            <a:r>
              <a:rPr lang="en-US" sz="3074" b="1" spc="61" dirty="0">
                <a:solidFill>
                  <a:srgbClr val="C00000"/>
                </a:solidFill>
                <a:latin typeface="Didact Gothic"/>
              </a:rPr>
              <a:t> </a:t>
            </a:r>
            <a:r>
              <a:rPr lang="en-US" sz="3074" b="1" spc="61" dirty="0" err="1">
                <a:solidFill>
                  <a:srgbClr val="C00000"/>
                </a:solidFill>
                <a:latin typeface="Didact Gothic"/>
              </a:rPr>
              <a:t>визнані</a:t>
            </a:r>
            <a:r>
              <a:rPr lang="en-US" sz="3074" b="1" spc="61" dirty="0">
                <a:solidFill>
                  <a:srgbClr val="C00000"/>
                </a:solidFill>
                <a:latin typeface="Didact Gothic"/>
              </a:rPr>
              <a:t> </a:t>
            </a:r>
            <a:r>
              <a:rPr lang="en-US" sz="3074" b="1" spc="61" dirty="0" err="1">
                <a:solidFill>
                  <a:srgbClr val="C00000"/>
                </a:solidFill>
                <a:latin typeface="Didact Gothic"/>
              </a:rPr>
              <a:t>педагогічними</a:t>
            </a:r>
            <a:r>
              <a:rPr lang="en-US" sz="3074" b="1" spc="61" dirty="0">
                <a:solidFill>
                  <a:srgbClr val="C00000"/>
                </a:solidFill>
                <a:latin typeface="Didact Gothic"/>
              </a:rPr>
              <a:t> </a:t>
            </a:r>
            <a:r>
              <a:rPr lang="en-US" sz="3074" b="1" spc="61" dirty="0" err="1">
                <a:solidFill>
                  <a:srgbClr val="C00000"/>
                </a:solidFill>
                <a:latin typeface="Didact Gothic"/>
              </a:rPr>
              <a:t>радами</a:t>
            </a:r>
            <a:r>
              <a:rPr lang="en-US" sz="3074" b="1" spc="61" dirty="0">
                <a:solidFill>
                  <a:srgbClr val="C00000"/>
                </a:solidFill>
                <a:latin typeface="Didact Gothic"/>
              </a:rPr>
              <a:t> </a:t>
            </a:r>
            <a:r>
              <a:rPr lang="en-US" sz="3074" b="1" spc="61" dirty="0" err="1">
                <a:solidFill>
                  <a:srgbClr val="C00000"/>
                </a:solidFill>
                <a:latin typeface="Didact Gothic"/>
              </a:rPr>
              <a:t>відповідних</a:t>
            </a:r>
            <a:r>
              <a:rPr lang="en-US" sz="3074" b="1" spc="61" dirty="0">
                <a:solidFill>
                  <a:srgbClr val="C00000"/>
                </a:solidFill>
                <a:latin typeface="Didact Gothic"/>
              </a:rPr>
              <a:t> </a:t>
            </a:r>
            <a:r>
              <a:rPr lang="en-US" sz="3074" b="1" spc="61" dirty="0" err="1">
                <a:solidFill>
                  <a:srgbClr val="C00000"/>
                </a:solidFill>
                <a:latin typeface="Didact Gothic"/>
              </a:rPr>
              <a:t>закладів</a:t>
            </a:r>
            <a:r>
              <a:rPr lang="en-US" sz="3074" b="1" spc="61" dirty="0">
                <a:solidFill>
                  <a:srgbClr val="C00000"/>
                </a:solidFill>
                <a:latin typeface="Didact Gothic"/>
              </a:rPr>
              <a:t> </a:t>
            </a:r>
            <a:r>
              <a:rPr lang="en-US" sz="3074" b="1" spc="61" dirty="0" err="1">
                <a:solidFill>
                  <a:srgbClr val="C00000"/>
                </a:solidFill>
                <a:latin typeface="Didact Gothic"/>
              </a:rPr>
              <a:t>як</a:t>
            </a:r>
            <a:r>
              <a:rPr lang="en-US" sz="3074" b="1" spc="61" dirty="0">
                <a:solidFill>
                  <a:srgbClr val="C00000"/>
                </a:solidFill>
                <a:latin typeface="Didact Gothic"/>
              </a:rPr>
              <a:t> </a:t>
            </a:r>
            <a:r>
              <a:rPr lang="en-US" sz="3074" b="1" spc="61" dirty="0" err="1">
                <a:solidFill>
                  <a:srgbClr val="C00000"/>
                </a:solidFill>
                <a:latin typeface="Didact Gothic"/>
              </a:rPr>
              <a:t>підвищення</a:t>
            </a:r>
            <a:r>
              <a:rPr lang="en-US" sz="3074" b="1" spc="61" dirty="0">
                <a:solidFill>
                  <a:srgbClr val="C00000"/>
                </a:solidFill>
                <a:latin typeface="Didact Gothic"/>
              </a:rPr>
              <a:t> </a:t>
            </a:r>
            <a:r>
              <a:rPr lang="en-US" sz="3074" b="1" spc="61" dirty="0" err="1">
                <a:solidFill>
                  <a:srgbClr val="C00000"/>
                </a:solidFill>
                <a:latin typeface="Didact Gothic"/>
              </a:rPr>
              <a:t>кваліфікації</a:t>
            </a:r>
            <a:r>
              <a:rPr lang="en-US" sz="3074" b="1" spc="61" dirty="0">
                <a:solidFill>
                  <a:srgbClr val="C00000"/>
                </a:solidFill>
                <a:latin typeface="Didact Gothic"/>
              </a:rPr>
              <a:t> </a:t>
            </a:r>
            <a:r>
              <a:rPr lang="en-US" sz="3074" b="1" spc="61" dirty="0" err="1">
                <a:solidFill>
                  <a:srgbClr val="C00000"/>
                </a:solidFill>
                <a:latin typeface="Didact Gothic"/>
              </a:rPr>
              <a:t>педагогічних</a:t>
            </a:r>
            <a:r>
              <a:rPr lang="en-US" sz="3074" b="1" spc="61" dirty="0">
                <a:solidFill>
                  <a:srgbClr val="C00000"/>
                </a:solidFill>
                <a:latin typeface="Didact Gothic"/>
              </a:rPr>
              <a:t> </a:t>
            </a:r>
            <a:r>
              <a:rPr lang="en-US" sz="3074" b="1" spc="61" dirty="0" err="1">
                <a:solidFill>
                  <a:srgbClr val="C00000"/>
                </a:solidFill>
                <a:latin typeface="Didact Gothic"/>
              </a:rPr>
              <a:t>працівників</a:t>
            </a:r>
            <a:r>
              <a:rPr lang="en-US" sz="3074" b="1" spc="61" dirty="0">
                <a:solidFill>
                  <a:srgbClr val="C00000"/>
                </a:solidFill>
                <a:latin typeface="Didact Gothic"/>
              </a:rPr>
              <a:t>. </a:t>
            </a:r>
          </a:p>
          <a:p>
            <a:pPr algn="just">
              <a:lnSpc>
                <a:spcPts val="4303"/>
              </a:lnSpc>
            </a:pPr>
            <a:endParaRPr lang="en-US" sz="3074" spc="61" dirty="0">
              <a:solidFill>
                <a:srgbClr val="FDBE14"/>
              </a:solidFill>
              <a:latin typeface="Didact Gothic"/>
            </a:endParaRPr>
          </a:p>
          <a:p>
            <a:pPr algn="just">
              <a:lnSpc>
                <a:spcPts val="4303"/>
              </a:lnSpc>
            </a:pPr>
            <a:r>
              <a:rPr lang="en-US" sz="3074" spc="61" dirty="0">
                <a:solidFill>
                  <a:srgbClr val="202020"/>
                </a:solidFill>
                <a:latin typeface="Didact Gothic"/>
              </a:rPr>
              <a:t>- </a:t>
            </a:r>
            <a:r>
              <a:rPr lang="en-US" sz="3074" spc="61" dirty="0" err="1">
                <a:solidFill>
                  <a:srgbClr val="202020"/>
                </a:solidFill>
                <a:latin typeface="Didact Gothic"/>
              </a:rPr>
              <a:t>Обсяг</a:t>
            </a:r>
            <a:r>
              <a:rPr lang="en-US" sz="3074" spc="61" dirty="0">
                <a:solidFill>
                  <a:srgbClr val="202020"/>
                </a:solidFill>
                <a:latin typeface="Didact Gothic"/>
              </a:rPr>
              <a:t> </a:t>
            </a:r>
            <a:r>
              <a:rPr lang="en-US" sz="3074" spc="61" dirty="0" err="1">
                <a:solidFill>
                  <a:srgbClr val="202020"/>
                </a:solidFill>
                <a:latin typeface="Didact Gothic"/>
              </a:rPr>
              <a:t>підвищення</a:t>
            </a:r>
            <a:r>
              <a:rPr lang="en-US" sz="3074" spc="61" dirty="0">
                <a:solidFill>
                  <a:srgbClr val="202020"/>
                </a:solidFill>
                <a:latin typeface="Didact Gothic"/>
              </a:rPr>
              <a:t> </a:t>
            </a:r>
            <a:r>
              <a:rPr lang="en-US" sz="3074" spc="61" dirty="0" err="1">
                <a:solidFill>
                  <a:srgbClr val="202020"/>
                </a:solidFill>
                <a:latin typeface="Didact Gothic"/>
              </a:rPr>
              <a:t>кваліфікації</a:t>
            </a:r>
            <a:r>
              <a:rPr lang="en-US" sz="3074" spc="61" dirty="0">
                <a:solidFill>
                  <a:srgbClr val="202020"/>
                </a:solidFill>
                <a:latin typeface="Didact Gothic"/>
              </a:rPr>
              <a:t> </a:t>
            </a:r>
            <a:r>
              <a:rPr lang="en-US" sz="3074" spc="61" dirty="0" err="1">
                <a:solidFill>
                  <a:srgbClr val="202020"/>
                </a:solidFill>
                <a:latin typeface="Didact Gothic"/>
              </a:rPr>
              <a:t>шляхом</a:t>
            </a:r>
            <a:r>
              <a:rPr lang="en-US" sz="3074" spc="61" dirty="0">
                <a:solidFill>
                  <a:srgbClr val="202020"/>
                </a:solidFill>
                <a:latin typeface="Didact Gothic"/>
              </a:rPr>
              <a:t> </a:t>
            </a:r>
            <a:r>
              <a:rPr lang="en-US" sz="3074" spc="61" dirty="0" err="1">
                <a:solidFill>
                  <a:srgbClr val="202020"/>
                </a:solidFill>
                <a:latin typeface="Didact Gothic"/>
              </a:rPr>
              <a:t>інформальної</a:t>
            </a:r>
            <a:r>
              <a:rPr lang="en-US" sz="3074" spc="61" dirty="0">
                <a:solidFill>
                  <a:srgbClr val="202020"/>
                </a:solidFill>
                <a:latin typeface="Didact Gothic"/>
              </a:rPr>
              <a:t> </a:t>
            </a:r>
            <a:r>
              <a:rPr lang="en-US" sz="3074" spc="61" dirty="0" err="1">
                <a:solidFill>
                  <a:srgbClr val="202020"/>
                </a:solidFill>
                <a:latin typeface="Didact Gothic"/>
              </a:rPr>
              <a:t>освіти</a:t>
            </a:r>
            <a:r>
              <a:rPr lang="en-US" sz="3074" spc="61" dirty="0">
                <a:solidFill>
                  <a:srgbClr val="202020"/>
                </a:solidFill>
                <a:latin typeface="Didact Gothic"/>
              </a:rPr>
              <a:t> (</a:t>
            </a:r>
            <a:r>
              <a:rPr lang="en-US" sz="3074" spc="61" dirty="0" err="1">
                <a:solidFill>
                  <a:srgbClr val="202020"/>
                </a:solidFill>
                <a:latin typeface="Didact Gothic"/>
              </a:rPr>
              <a:t>самоосвіти</a:t>
            </a:r>
            <a:r>
              <a:rPr lang="en-US" sz="3074" spc="61" dirty="0">
                <a:solidFill>
                  <a:srgbClr val="202020"/>
                </a:solidFill>
                <a:latin typeface="Didact Gothic"/>
              </a:rPr>
              <a:t>) </a:t>
            </a:r>
            <a:r>
              <a:rPr lang="en-US" sz="3074" spc="61" dirty="0" err="1">
                <a:solidFill>
                  <a:srgbClr val="202020"/>
                </a:solidFill>
                <a:latin typeface="Didact Gothic"/>
              </a:rPr>
              <a:t>зараховується</a:t>
            </a:r>
            <a:r>
              <a:rPr lang="en-US" sz="3074" spc="61" dirty="0">
                <a:solidFill>
                  <a:srgbClr val="202020"/>
                </a:solidFill>
                <a:latin typeface="Didact Gothic"/>
              </a:rPr>
              <a:t> </a:t>
            </a:r>
            <a:r>
              <a:rPr lang="en-US" sz="3074" spc="61" dirty="0" err="1">
                <a:solidFill>
                  <a:srgbClr val="202020"/>
                </a:solidFill>
                <a:latin typeface="Didact Gothic"/>
              </a:rPr>
              <a:t>відповідно</a:t>
            </a:r>
            <a:r>
              <a:rPr lang="en-US" sz="3074" spc="61" dirty="0">
                <a:solidFill>
                  <a:srgbClr val="202020"/>
                </a:solidFill>
                <a:latin typeface="Didact Gothic"/>
              </a:rPr>
              <a:t> </a:t>
            </a:r>
            <a:r>
              <a:rPr lang="en-US" sz="3074" spc="61" dirty="0" err="1">
                <a:solidFill>
                  <a:srgbClr val="202020"/>
                </a:solidFill>
                <a:latin typeface="Didact Gothic"/>
              </a:rPr>
              <a:t>до</a:t>
            </a:r>
            <a:r>
              <a:rPr lang="en-US" sz="3074" spc="61" dirty="0">
                <a:solidFill>
                  <a:srgbClr val="202020"/>
                </a:solidFill>
                <a:latin typeface="Didact Gothic"/>
              </a:rPr>
              <a:t> </a:t>
            </a:r>
            <a:r>
              <a:rPr lang="en-US" sz="3074" spc="61" dirty="0" err="1">
                <a:solidFill>
                  <a:srgbClr val="202020"/>
                </a:solidFill>
                <a:latin typeface="Didact Gothic"/>
              </a:rPr>
              <a:t>визнаних</a:t>
            </a:r>
            <a:r>
              <a:rPr lang="en-US" sz="3074" spc="61" dirty="0">
                <a:solidFill>
                  <a:srgbClr val="202020"/>
                </a:solidFill>
                <a:latin typeface="Didact Gothic"/>
              </a:rPr>
              <a:t> </a:t>
            </a:r>
            <a:r>
              <a:rPr lang="en-US" sz="3074" spc="61" dirty="0" err="1">
                <a:solidFill>
                  <a:srgbClr val="202020"/>
                </a:solidFill>
                <a:latin typeface="Didact Gothic"/>
              </a:rPr>
              <a:t>результатів</a:t>
            </a:r>
            <a:r>
              <a:rPr lang="en-US" sz="3074" spc="61" dirty="0">
                <a:solidFill>
                  <a:srgbClr val="202020"/>
                </a:solidFill>
                <a:latin typeface="Didact Gothic"/>
              </a:rPr>
              <a:t> </a:t>
            </a:r>
            <a:r>
              <a:rPr lang="en-US" sz="3074" spc="61" dirty="0" err="1">
                <a:solidFill>
                  <a:srgbClr val="202020"/>
                </a:solidFill>
                <a:latin typeface="Didact Gothic"/>
              </a:rPr>
              <a:t>навчання</a:t>
            </a:r>
            <a:r>
              <a:rPr lang="en-US" sz="3074" spc="61" dirty="0">
                <a:solidFill>
                  <a:srgbClr val="202020"/>
                </a:solidFill>
                <a:latin typeface="Didact Gothic"/>
              </a:rPr>
              <a:t>, </a:t>
            </a:r>
            <a:r>
              <a:rPr lang="en-US" sz="3074" spc="61" dirty="0" err="1">
                <a:solidFill>
                  <a:srgbClr val="202020"/>
                </a:solidFill>
                <a:latin typeface="Didact Gothic"/>
              </a:rPr>
              <a:t>але</a:t>
            </a:r>
            <a:r>
              <a:rPr lang="en-US" sz="3074" spc="61" dirty="0">
                <a:solidFill>
                  <a:srgbClr val="202020"/>
                </a:solidFill>
                <a:latin typeface="Didact Gothic"/>
              </a:rPr>
              <a:t> </a:t>
            </a:r>
            <a:r>
              <a:rPr lang="en-US" sz="3074" b="1" spc="61" dirty="0" err="1">
                <a:solidFill>
                  <a:srgbClr val="C00000"/>
                </a:solidFill>
                <a:latin typeface="Didact Gothic"/>
              </a:rPr>
              <a:t>не</a:t>
            </a:r>
            <a:r>
              <a:rPr lang="en-US" sz="3074" b="1" spc="61" dirty="0">
                <a:solidFill>
                  <a:srgbClr val="C00000"/>
                </a:solidFill>
                <a:latin typeface="Didact Gothic"/>
              </a:rPr>
              <a:t> </a:t>
            </a:r>
            <a:r>
              <a:rPr lang="en-US" sz="3074" b="1" spc="61" dirty="0" err="1">
                <a:solidFill>
                  <a:srgbClr val="C00000"/>
                </a:solidFill>
                <a:latin typeface="Didact Gothic"/>
              </a:rPr>
              <a:t>більше</a:t>
            </a:r>
            <a:r>
              <a:rPr lang="en-US" sz="3074" b="1" spc="61" dirty="0">
                <a:solidFill>
                  <a:srgbClr val="C00000"/>
                </a:solidFill>
                <a:latin typeface="Didact Gothic"/>
              </a:rPr>
              <a:t> 30 </a:t>
            </a:r>
            <a:r>
              <a:rPr lang="en-US" sz="3074" b="1" spc="61" dirty="0" err="1">
                <a:solidFill>
                  <a:srgbClr val="C00000"/>
                </a:solidFill>
                <a:latin typeface="Didact Gothic"/>
              </a:rPr>
              <a:t>годин</a:t>
            </a:r>
            <a:r>
              <a:rPr lang="en-US" sz="3074" spc="61" dirty="0">
                <a:solidFill>
                  <a:srgbClr val="202020"/>
                </a:solidFill>
                <a:latin typeface="Didact Gothic"/>
              </a:rPr>
              <a:t> </a:t>
            </a:r>
            <a:r>
              <a:rPr lang="en-US" sz="3074" spc="61" dirty="0" err="1">
                <a:solidFill>
                  <a:srgbClr val="202020"/>
                </a:solidFill>
                <a:latin typeface="Didact Gothic"/>
              </a:rPr>
              <a:t>або</a:t>
            </a:r>
            <a:r>
              <a:rPr lang="en-US" sz="3074" spc="61" dirty="0">
                <a:solidFill>
                  <a:srgbClr val="202020"/>
                </a:solidFill>
                <a:latin typeface="Didact Gothic"/>
              </a:rPr>
              <a:t> </a:t>
            </a:r>
            <a:r>
              <a:rPr lang="en-US" sz="3074" spc="61" dirty="0" err="1">
                <a:solidFill>
                  <a:srgbClr val="202020"/>
                </a:solidFill>
                <a:latin typeface="Didact Gothic"/>
              </a:rPr>
              <a:t>одного</a:t>
            </a:r>
            <a:r>
              <a:rPr lang="en-US" sz="3074" spc="61" dirty="0">
                <a:solidFill>
                  <a:srgbClr val="202020"/>
                </a:solidFill>
                <a:latin typeface="Didact Gothic"/>
              </a:rPr>
              <a:t> </a:t>
            </a:r>
            <a:r>
              <a:rPr lang="en-US" sz="3074" spc="61" dirty="0" err="1">
                <a:solidFill>
                  <a:srgbClr val="202020"/>
                </a:solidFill>
                <a:latin typeface="Didact Gothic"/>
              </a:rPr>
              <a:t>кредиту</a:t>
            </a:r>
            <a:r>
              <a:rPr lang="en-US" sz="3074" spc="61" dirty="0">
                <a:solidFill>
                  <a:srgbClr val="202020"/>
                </a:solidFill>
                <a:latin typeface="Didact Gothic"/>
              </a:rPr>
              <a:t> ЄКТС </a:t>
            </a:r>
            <a:r>
              <a:rPr lang="en-US" sz="3074" b="1" spc="61" dirty="0" err="1">
                <a:solidFill>
                  <a:srgbClr val="C00000"/>
                </a:solidFill>
                <a:latin typeface="Didact Gothic"/>
              </a:rPr>
              <a:t>на</a:t>
            </a:r>
            <a:r>
              <a:rPr lang="en-US" sz="3074" b="1" spc="61" dirty="0">
                <a:solidFill>
                  <a:srgbClr val="C00000"/>
                </a:solidFill>
                <a:latin typeface="Didact Gothic"/>
              </a:rPr>
              <a:t> </a:t>
            </a:r>
            <a:r>
              <a:rPr lang="en-US" sz="3074" b="1" spc="61" dirty="0" err="1">
                <a:solidFill>
                  <a:srgbClr val="C00000"/>
                </a:solidFill>
                <a:latin typeface="Didact Gothic"/>
              </a:rPr>
              <a:t>рік</a:t>
            </a:r>
            <a:r>
              <a:rPr lang="en-US" sz="3074" b="1" spc="61" dirty="0">
                <a:solidFill>
                  <a:srgbClr val="C00000"/>
                </a:solidFill>
                <a:latin typeface="Didact Gothic"/>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3" name="TextBox 3"/>
          <p:cNvSpPr txBox="1"/>
          <p:nvPr/>
        </p:nvSpPr>
        <p:spPr>
          <a:xfrm>
            <a:off x="3369294" y="2649334"/>
            <a:ext cx="13890006" cy="5078313"/>
          </a:xfrm>
          <a:prstGeom prst="rect">
            <a:avLst/>
          </a:prstGeom>
        </p:spPr>
        <p:txBody>
          <a:bodyPr wrap="square" lIns="0" tIns="0" rIns="0" bIns="0" rtlCol="0" anchor="t">
            <a:spAutoFit/>
          </a:bodyPr>
          <a:lstStyle/>
          <a:p>
            <a:pPr algn="just">
              <a:lnSpc>
                <a:spcPts val="6567"/>
              </a:lnSpc>
            </a:pPr>
            <a:r>
              <a:rPr lang="en-US" sz="4691" spc="93" dirty="0" err="1">
                <a:solidFill>
                  <a:srgbClr val="202020"/>
                </a:solidFill>
                <a:latin typeface="Didact Gothic"/>
              </a:rPr>
              <a:t>Застосовується</a:t>
            </a:r>
            <a:r>
              <a:rPr lang="en-US" sz="4691" spc="93" dirty="0">
                <a:solidFill>
                  <a:srgbClr val="202020"/>
                </a:solidFill>
                <a:latin typeface="Didact Gothic"/>
              </a:rPr>
              <a:t> </a:t>
            </a:r>
            <a:r>
              <a:rPr lang="en-US" sz="4691" spc="93" dirty="0" err="1">
                <a:solidFill>
                  <a:srgbClr val="202020"/>
                </a:solidFill>
                <a:latin typeface="Didact Gothic"/>
              </a:rPr>
              <a:t>лише</a:t>
            </a:r>
            <a:r>
              <a:rPr lang="en-US" sz="4691" spc="93" dirty="0">
                <a:solidFill>
                  <a:srgbClr val="202020"/>
                </a:solidFill>
                <a:latin typeface="Didact Gothic"/>
              </a:rPr>
              <a:t> </a:t>
            </a:r>
            <a:r>
              <a:rPr lang="en-US" sz="4691" spc="93" dirty="0" err="1">
                <a:solidFill>
                  <a:srgbClr val="202020"/>
                </a:solidFill>
                <a:latin typeface="Didact Gothic"/>
              </a:rPr>
              <a:t>щодо</a:t>
            </a:r>
            <a:r>
              <a:rPr lang="en-US" sz="4691" spc="93" dirty="0">
                <a:solidFill>
                  <a:srgbClr val="202020"/>
                </a:solidFill>
                <a:latin typeface="Didact Gothic"/>
              </a:rPr>
              <a:t> </a:t>
            </a:r>
            <a:r>
              <a:rPr lang="en-US" sz="4691" spc="93" dirty="0" err="1">
                <a:solidFill>
                  <a:srgbClr val="202020"/>
                </a:solidFill>
                <a:latin typeface="Didact Gothic"/>
              </a:rPr>
              <a:t>педагогічних</a:t>
            </a:r>
            <a:r>
              <a:rPr lang="en-US" sz="4691" spc="93" dirty="0">
                <a:solidFill>
                  <a:srgbClr val="202020"/>
                </a:solidFill>
                <a:latin typeface="Didact Gothic"/>
              </a:rPr>
              <a:t> </a:t>
            </a:r>
            <a:r>
              <a:rPr lang="en-US" sz="4691" spc="93" dirty="0" err="1">
                <a:solidFill>
                  <a:srgbClr val="202020"/>
                </a:solidFill>
                <a:latin typeface="Didact Gothic"/>
              </a:rPr>
              <a:t>працівників</a:t>
            </a:r>
            <a:r>
              <a:rPr lang="en-US" sz="4691" spc="93" dirty="0">
                <a:solidFill>
                  <a:srgbClr val="202020"/>
                </a:solidFill>
                <a:latin typeface="Didact Gothic"/>
              </a:rPr>
              <a:t>, </a:t>
            </a:r>
            <a:r>
              <a:rPr lang="en-US" sz="4691" spc="93" dirty="0" err="1">
                <a:solidFill>
                  <a:srgbClr val="202020"/>
                </a:solidFill>
                <a:latin typeface="Didact Gothic"/>
              </a:rPr>
              <a:t>які</a:t>
            </a:r>
            <a:r>
              <a:rPr lang="en-US" sz="4691" spc="93" dirty="0">
                <a:solidFill>
                  <a:srgbClr val="202020"/>
                </a:solidFill>
                <a:latin typeface="Didact Gothic"/>
              </a:rPr>
              <a:t> </a:t>
            </a:r>
            <a:r>
              <a:rPr lang="en-US" sz="4691" spc="93" dirty="0" err="1">
                <a:solidFill>
                  <a:srgbClr val="202020"/>
                </a:solidFill>
                <a:latin typeface="Didact Gothic"/>
              </a:rPr>
              <a:t>мають</a:t>
            </a:r>
            <a:r>
              <a:rPr lang="en-US" sz="4691" spc="93" dirty="0">
                <a:solidFill>
                  <a:srgbClr val="202020"/>
                </a:solidFill>
                <a:latin typeface="Didact Gothic"/>
              </a:rPr>
              <a:t> </a:t>
            </a:r>
            <a:r>
              <a:rPr lang="en-US" sz="4691" spc="93" dirty="0" err="1">
                <a:solidFill>
                  <a:srgbClr val="202020"/>
                </a:solidFill>
                <a:latin typeface="Didact Gothic"/>
              </a:rPr>
              <a:t>науковий</a:t>
            </a:r>
            <a:r>
              <a:rPr lang="en-US" sz="4691" spc="93" dirty="0">
                <a:solidFill>
                  <a:srgbClr val="202020"/>
                </a:solidFill>
                <a:latin typeface="Didact Gothic"/>
              </a:rPr>
              <a:t> </a:t>
            </a:r>
            <a:r>
              <a:rPr lang="en-US" sz="4691" spc="93" dirty="0" err="1">
                <a:solidFill>
                  <a:srgbClr val="202020"/>
                </a:solidFill>
                <a:latin typeface="Didact Gothic"/>
              </a:rPr>
              <a:t>ступінь</a:t>
            </a:r>
            <a:r>
              <a:rPr lang="en-US" sz="4691" spc="93" dirty="0">
                <a:solidFill>
                  <a:srgbClr val="202020"/>
                </a:solidFill>
                <a:latin typeface="Didact Gothic"/>
              </a:rPr>
              <a:t> </a:t>
            </a:r>
            <a:r>
              <a:rPr lang="en-US" sz="4691" spc="93" dirty="0" err="1">
                <a:solidFill>
                  <a:srgbClr val="202020"/>
                </a:solidFill>
                <a:latin typeface="Didact Gothic"/>
              </a:rPr>
              <a:t>та</a:t>
            </a:r>
            <a:r>
              <a:rPr lang="en-US" sz="4691" spc="93" dirty="0">
                <a:solidFill>
                  <a:srgbClr val="202020"/>
                </a:solidFill>
                <a:latin typeface="Didact Gothic"/>
              </a:rPr>
              <a:t>/</a:t>
            </a:r>
            <a:r>
              <a:rPr lang="en-US" sz="4691" spc="93" dirty="0" err="1">
                <a:solidFill>
                  <a:srgbClr val="202020"/>
                </a:solidFill>
                <a:latin typeface="Didact Gothic"/>
              </a:rPr>
              <a:t>або</a:t>
            </a:r>
            <a:r>
              <a:rPr lang="en-US" sz="4691" spc="93" dirty="0">
                <a:solidFill>
                  <a:srgbClr val="202020"/>
                </a:solidFill>
                <a:latin typeface="Didact Gothic"/>
              </a:rPr>
              <a:t> </a:t>
            </a:r>
            <a:r>
              <a:rPr lang="en-US" sz="4691" spc="93" dirty="0" err="1">
                <a:solidFill>
                  <a:srgbClr val="202020"/>
                </a:solidFill>
                <a:latin typeface="Didact Gothic"/>
              </a:rPr>
              <a:t>вчене</a:t>
            </a:r>
            <a:r>
              <a:rPr lang="en-US" sz="4691" spc="93" dirty="0">
                <a:solidFill>
                  <a:srgbClr val="202020"/>
                </a:solidFill>
                <a:latin typeface="Didact Gothic"/>
              </a:rPr>
              <a:t>, </a:t>
            </a:r>
            <a:r>
              <a:rPr lang="en-US" sz="4691" spc="93" dirty="0" err="1">
                <a:solidFill>
                  <a:srgbClr val="202020"/>
                </a:solidFill>
                <a:latin typeface="Didact Gothic"/>
              </a:rPr>
              <a:t>почесне</a:t>
            </a:r>
            <a:r>
              <a:rPr lang="en-US" sz="4691" spc="93" dirty="0">
                <a:solidFill>
                  <a:srgbClr val="202020"/>
                </a:solidFill>
                <a:latin typeface="Didact Gothic"/>
              </a:rPr>
              <a:t> </a:t>
            </a:r>
            <a:r>
              <a:rPr lang="en-US" sz="4691" spc="93" dirty="0" err="1">
                <a:solidFill>
                  <a:srgbClr val="202020"/>
                </a:solidFill>
                <a:latin typeface="Didact Gothic"/>
              </a:rPr>
              <a:t>чи</a:t>
            </a:r>
            <a:r>
              <a:rPr lang="en-US" sz="4691" spc="93" dirty="0">
                <a:solidFill>
                  <a:srgbClr val="202020"/>
                </a:solidFill>
                <a:latin typeface="Didact Gothic"/>
              </a:rPr>
              <a:t> </a:t>
            </a:r>
            <a:r>
              <a:rPr lang="en-US" sz="4691" spc="93" dirty="0" err="1">
                <a:solidFill>
                  <a:srgbClr val="202020"/>
                </a:solidFill>
                <a:latin typeface="Didact Gothic"/>
              </a:rPr>
              <a:t>педагогічне</a:t>
            </a:r>
            <a:r>
              <a:rPr lang="en-US" sz="4691" spc="93" dirty="0">
                <a:solidFill>
                  <a:srgbClr val="202020"/>
                </a:solidFill>
                <a:latin typeface="Didact Gothic"/>
              </a:rPr>
              <a:t> </a:t>
            </a:r>
            <a:r>
              <a:rPr lang="en-US" sz="4691" spc="93" dirty="0" err="1">
                <a:solidFill>
                  <a:srgbClr val="202020"/>
                </a:solidFill>
                <a:latin typeface="Didact Gothic"/>
              </a:rPr>
              <a:t>звання</a:t>
            </a:r>
            <a:r>
              <a:rPr lang="en-US" sz="4691" spc="93" dirty="0">
                <a:solidFill>
                  <a:srgbClr val="202020"/>
                </a:solidFill>
                <a:latin typeface="Didact Gothic"/>
              </a:rPr>
              <a:t>, </a:t>
            </a:r>
            <a:r>
              <a:rPr lang="en-US" sz="4691" b="1" spc="93" dirty="0" err="1">
                <a:solidFill>
                  <a:srgbClr val="C00000"/>
                </a:solidFill>
                <a:latin typeface="Didact Gothic"/>
              </a:rPr>
              <a:t>наявність</a:t>
            </a:r>
            <a:r>
              <a:rPr lang="en-US" sz="4691" b="1" spc="93" dirty="0">
                <a:solidFill>
                  <a:srgbClr val="C00000"/>
                </a:solidFill>
                <a:latin typeface="Didact Gothic"/>
              </a:rPr>
              <a:t> </a:t>
            </a:r>
            <a:r>
              <a:rPr lang="en-US" sz="4691" b="1" spc="93" dirty="0" err="1">
                <a:solidFill>
                  <a:srgbClr val="C00000"/>
                </a:solidFill>
                <a:latin typeface="Didact Gothic"/>
              </a:rPr>
              <a:t>педагогічного</a:t>
            </a:r>
            <a:r>
              <a:rPr lang="en-US" sz="4691" b="1" spc="93" dirty="0">
                <a:solidFill>
                  <a:srgbClr val="C00000"/>
                </a:solidFill>
                <a:latin typeface="Didact Gothic"/>
              </a:rPr>
              <a:t> </a:t>
            </a:r>
            <a:r>
              <a:rPr lang="en-US" sz="4691" b="1" spc="93" dirty="0" err="1">
                <a:solidFill>
                  <a:srgbClr val="C00000"/>
                </a:solidFill>
                <a:latin typeface="Didact Gothic"/>
              </a:rPr>
              <a:t>звання</a:t>
            </a:r>
            <a:r>
              <a:rPr lang="en-US" sz="4691" b="1" spc="93" dirty="0">
                <a:solidFill>
                  <a:srgbClr val="C00000"/>
                </a:solidFill>
                <a:latin typeface="Didact Gothic"/>
              </a:rPr>
              <a:t> «</a:t>
            </a:r>
            <a:r>
              <a:rPr lang="en-US" sz="4691" b="1" spc="93" dirty="0" err="1">
                <a:solidFill>
                  <a:srgbClr val="C00000"/>
                </a:solidFill>
                <a:latin typeface="Didact Gothic"/>
              </a:rPr>
              <a:t>старший</a:t>
            </a:r>
            <a:r>
              <a:rPr lang="en-US" sz="4691" b="1" spc="93" dirty="0">
                <a:solidFill>
                  <a:srgbClr val="C00000"/>
                </a:solidFill>
                <a:latin typeface="Didact Gothic"/>
              </a:rPr>
              <a:t> </a:t>
            </a:r>
            <a:r>
              <a:rPr lang="en-US" sz="4691" b="1" spc="93" dirty="0" err="1">
                <a:solidFill>
                  <a:srgbClr val="C00000"/>
                </a:solidFill>
                <a:latin typeface="Didact Gothic"/>
              </a:rPr>
              <a:t>вчитель</a:t>
            </a:r>
            <a:r>
              <a:rPr lang="en-US" sz="4691" b="1" spc="93" dirty="0">
                <a:solidFill>
                  <a:srgbClr val="C00000"/>
                </a:solidFill>
                <a:latin typeface="Didact Gothic"/>
              </a:rPr>
              <a:t>» </a:t>
            </a:r>
            <a:r>
              <a:rPr lang="en-US" sz="4691" b="1" spc="93" dirty="0" err="1">
                <a:solidFill>
                  <a:srgbClr val="C00000"/>
                </a:solidFill>
                <a:latin typeface="Didact Gothic"/>
              </a:rPr>
              <a:t>не</a:t>
            </a:r>
            <a:r>
              <a:rPr lang="en-US" sz="4691" b="1" spc="93" dirty="0">
                <a:solidFill>
                  <a:srgbClr val="C00000"/>
                </a:solidFill>
                <a:latin typeface="Didact Gothic"/>
              </a:rPr>
              <a:t> є </a:t>
            </a:r>
            <a:r>
              <a:rPr lang="en-US" sz="4691" b="1" spc="93" dirty="0" err="1">
                <a:solidFill>
                  <a:srgbClr val="C00000"/>
                </a:solidFill>
                <a:latin typeface="Didact Gothic"/>
              </a:rPr>
              <a:t>достатнім</a:t>
            </a:r>
            <a:r>
              <a:rPr lang="en-US" sz="4691" b="1" spc="93" dirty="0">
                <a:solidFill>
                  <a:srgbClr val="C00000"/>
                </a:solidFill>
                <a:latin typeface="Didact Gothic"/>
              </a:rPr>
              <a:t> </a:t>
            </a:r>
            <a:r>
              <a:rPr lang="en-US" sz="4691" b="1" spc="93" dirty="0" err="1">
                <a:solidFill>
                  <a:srgbClr val="C00000"/>
                </a:solidFill>
                <a:latin typeface="Didact Gothic"/>
              </a:rPr>
              <a:t>для</a:t>
            </a:r>
            <a:r>
              <a:rPr lang="en-US" sz="4691" b="1" spc="93" dirty="0">
                <a:solidFill>
                  <a:srgbClr val="C00000"/>
                </a:solidFill>
                <a:latin typeface="Didact Gothic"/>
              </a:rPr>
              <a:t> </a:t>
            </a:r>
            <a:r>
              <a:rPr lang="en-US" sz="4691" b="1" spc="93" dirty="0" err="1">
                <a:solidFill>
                  <a:srgbClr val="C00000"/>
                </a:solidFill>
                <a:latin typeface="Didact Gothic"/>
              </a:rPr>
              <a:t>можливості</a:t>
            </a:r>
            <a:r>
              <a:rPr lang="en-US" sz="4691" b="1" spc="93" dirty="0">
                <a:solidFill>
                  <a:srgbClr val="C00000"/>
                </a:solidFill>
                <a:latin typeface="Didact Gothic"/>
              </a:rPr>
              <a:t> </a:t>
            </a:r>
            <a:r>
              <a:rPr lang="en-US" sz="4691" b="1" spc="93" dirty="0" err="1">
                <a:solidFill>
                  <a:srgbClr val="C00000"/>
                </a:solidFill>
                <a:latin typeface="Didact Gothic"/>
              </a:rPr>
              <a:t>визнання</a:t>
            </a:r>
            <a:r>
              <a:rPr lang="en-US" sz="4691" b="1" spc="93" dirty="0">
                <a:solidFill>
                  <a:srgbClr val="C00000"/>
                </a:solidFill>
                <a:latin typeface="Didact Gothic"/>
              </a:rPr>
              <a:t> </a:t>
            </a:r>
            <a:r>
              <a:rPr lang="en-US" sz="4691" b="1" spc="93" dirty="0" err="1">
                <a:solidFill>
                  <a:srgbClr val="C00000"/>
                </a:solidFill>
                <a:latin typeface="Didact Gothic"/>
              </a:rPr>
              <a:t>результатів</a:t>
            </a:r>
            <a:r>
              <a:rPr lang="en-US" sz="4691" b="1" spc="93" dirty="0">
                <a:solidFill>
                  <a:srgbClr val="C00000"/>
                </a:solidFill>
                <a:latin typeface="Didact Gothic"/>
              </a:rPr>
              <a:t> </a:t>
            </a:r>
            <a:r>
              <a:rPr lang="en-US" sz="4691" b="1" spc="93" dirty="0" err="1">
                <a:solidFill>
                  <a:srgbClr val="C00000"/>
                </a:solidFill>
                <a:latin typeface="Didact Gothic"/>
              </a:rPr>
              <a:t>самоосвіти</a:t>
            </a:r>
            <a:r>
              <a:rPr lang="en-US" sz="4691" b="1" spc="93" dirty="0">
                <a:solidFill>
                  <a:srgbClr val="C00000"/>
                </a:solidFill>
                <a:latin typeface="Didact Gothic"/>
              </a:rPr>
              <a:t> </a:t>
            </a:r>
            <a:r>
              <a:rPr lang="en-US" sz="4691" b="1" spc="93" dirty="0" err="1">
                <a:solidFill>
                  <a:srgbClr val="C00000"/>
                </a:solidFill>
                <a:latin typeface="Didact Gothic"/>
              </a:rPr>
              <a:t>як</a:t>
            </a:r>
            <a:r>
              <a:rPr lang="en-US" sz="4691" b="1" spc="93" dirty="0">
                <a:solidFill>
                  <a:srgbClr val="C00000"/>
                </a:solidFill>
                <a:latin typeface="Didact Gothic"/>
              </a:rPr>
              <a:t> </a:t>
            </a:r>
            <a:r>
              <a:rPr lang="en-US" sz="4691" b="1" spc="93" dirty="0" err="1">
                <a:solidFill>
                  <a:srgbClr val="C00000"/>
                </a:solidFill>
                <a:latin typeface="Didact Gothic"/>
              </a:rPr>
              <a:t>підвищення</a:t>
            </a:r>
            <a:r>
              <a:rPr lang="en-US" sz="4691" b="1" spc="93" dirty="0">
                <a:solidFill>
                  <a:srgbClr val="C00000"/>
                </a:solidFill>
                <a:latin typeface="Didact Gothic"/>
              </a:rPr>
              <a:t> </a:t>
            </a:r>
            <a:r>
              <a:rPr lang="en-US" sz="4691" b="1" spc="93" dirty="0" err="1">
                <a:solidFill>
                  <a:srgbClr val="C00000"/>
                </a:solidFill>
                <a:latin typeface="Didact Gothic"/>
              </a:rPr>
              <a:t>кваліфікації</a:t>
            </a:r>
            <a:r>
              <a:rPr lang="en-US" sz="4691" b="1" spc="93" dirty="0">
                <a:solidFill>
                  <a:srgbClr val="C00000"/>
                </a:solidFill>
                <a:latin typeface="Didact Gothic"/>
              </a:rPr>
              <a:t>.</a:t>
            </a:r>
          </a:p>
        </p:txBody>
      </p:sp>
      <p:sp>
        <p:nvSpPr>
          <p:cNvPr id="4" name="TextBox 4"/>
          <p:cNvSpPr txBox="1"/>
          <p:nvPr/>
        </p:nvSpPr>
        <p:spPr>
          <a:xfrm>
            <a:off x="1028700" y="827495"/>
            <a:ext cx="4216412" cy="97649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результатів підвищення кваліфікації (наукові ступені, вчені звання)</a:t>
            </a:r>
          </a:p>
        </p:txBody>
      </p:sp>
      <p:grpSp>
        <p:nvGrpSpPr>
          <p:cNvPr id="5" name="Group 5"/>
          <p:cNvGrpSpPr/>
          <p:nvPr/>
        </p:nvGrpSpPr>
        <p:grpSpPr>
          <a:xfrm>
            <a:off x="2063364" y="2915299"/>
            <a:ext cx="1127320" cy="5443000"/>
            <a:chOff x="0" y="0"/>
            <a:chExt cx="1503094" cy="7257333"/>
          </a:xfrm>
        </p:grpSpPr>
        <p:sp>
          <p:nvSpPr>
            <p:cNvPr id="6" name="AutoShape 6"/>
            <p:cNvSpPr/>
            <p:nvPr/>
          </p:nvSpPr>
          <p:spPr>
            <a:xfrm rot="5400000">
              <a:off x="-1908315" y="2023370"/>
              <a:ext cx="5319724" cy="1272983"/>
            </a:xfrm>
            <a:prstGeom prst="rect">
              <a:avLst/>
            </a:prstGeom>
            <a:solidFill>
              <a:srgbClr val="DC3C4D"/>
            </a:solidFill>
          </p:spPr>
        </p:sp>
        <p:pic>
          <p:nvPicPr>
            <p:cNvPr id="7" name="Picture 7"/>
            <p:cNvPicPr>
              <a:picLocks noChangeAspect="1"/>
            </p:cNvPicPr>
            <p:nvPr/>
          </p:nvPicPr>
          <p:blipFill>
            <a:blip r:embed="rId2"/>
            <a:srcRect/>
            <a:stretch>
              <a:fillRect/>
            </a:stretch>
          </p:blipFill>
          <p:spPr>
            <a:xfrm>
              <a:off x="0" y="5754240"/>
              <a:ext cx="1503094" cy="1503094"/>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134" t="2225" b="8960"/>
          <a:stretch>
            <a:fillRect/>
          </a:stretch>
        </p:blipFill>
        <p:spPr>
          <a:xfrm rot="-10800000">
            <a:off x="2283336" y="342900"/>
            <a:ext cx="18014194" cy="21659924"/>
          </a:xfrm>
          <a:prstGeom prst="rect">
            <a:avLst/>
          </a:prstGeom>
        </p:spPr>
      </p:pic>
      <p:sp>
        <p:nvSpPr>
          <p:cNvPr id="3" name="TextBox 3"/>
          <p:cNvSpPr txBox="1"/>
          <p:nvPr/>
        </p:nvSpPr>
        <p:spPr>
          <a:xfrm>
            <a:off x="1028700" y="827495"/>
            <a:ext cx="4216412" cy="1222363"/>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результатів підвищення кваліфікації (бакалавр, магістр,освітньо- науковий/освітньо-творчий рівні)</a:t>
            </a:r>
          </a:p>
        </p:txBody>
      </p:sp>
      <p:sp>
        <p:nvSpPr>
          <p:cNvPr id="4" name="TextBox 4"/>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F5F5EF"/>
                </a:solidFill>
                <a:latin typeface="Didact Gothic"/>
              </a:rPr>
              <a:t>Навчально-методичниц центр освіти м. Львова</a:t>
            </a:r>
          </a:p>
        </p:txBody>
      </p:sp>
      <p:grpSp>
        <p:nvGrpSpPr>
          <p:cNvPr id="5" name="Group 5"/>
          <p:cNvGrpSpPr/>
          <p:nvPr/>
        </p:nvGrpSpPr>
        <p:grpSpPr>
          <a:xfrm>
            <a:off x="-1968422" y="7898422"/>
            <a:ext cx="3654578" cy="2719755"/>
            <a:chOff x="0" y="0"/>
            <a:chExt cx="1625641" cy="1209810"/>
          </a:xfrm>
        </p:grpSpPr>
        <p:sp>
          <p:nvSpPr>
            <p:cNvPr id="6" name="Freeform 6"/>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sp>
        <p:nvSpPr>
          <p:cNvPr id="7" name="TextBox 7"/>
          <p:cNvSpPr txBox="1"/>
          <p:nvPr/>
        </p:nvSpPr>
        <p:spPr>
          <a:xfrm>
            <a:off x="5245112" y="2315190"/>
            <a:ext cx="12474429" cy="4398640"/>
          </a:xfrm>
          <a:prstGeom prst="rect">
            <a:avLst/>
          </a:prstGeom>
        </p:spPr>
        <p:txBody>
          <a:bodyPr lIns="0" tIns="0" rIns="0" bIns="0" rtlCol="0" anchor="t">
            <a:spAutoFit/>
          </a:bodyPr>
          <a:lstStyle/>
          <a:p>
            <a:pPr algn="just">
              <a:lnSpc>
                <a:spcPts val="4865"/>
              </a:lnSpc>
            </a:pPr>
            <a:r>
              <a:rPr lang="en-US" sz="3600" spc="69" dirty="0" err="1">
                <a:latin typeface="Didact Gothic"/>
              </a:rPr>
              <a:t>Згідно</a:t>
            </a:r>
            <a:r>
              <a:rPr lang="en-US" sz="3600" spc="69" dirty="0">
                <a:latin typeface="Didact Gothic"/>
              </a:rPr>
              <a:t> з </a:t>
            </a:r>
            <a:r>
              <a:rPr lang="en-US" sz="3600" spc="69" dirty="0" err="1">
                <a:latin typeface="Didact Gothic"/>
              </a:rPr>
              <a:t>пунктом</a:t>
            </a:r>
            <a:r>
              <a:rPr lang="en-US" sz="3600" spc="69" dirty="0">
                <a:latin typeface="Didact Gothic"/>
              </a:rPr>
              <a:t> 30 </a:t>
            </a:r>
            <a:r>
              <a:rPr lang="en-US" sz="3600" spc="69" dirty="0" err="1">
                <a:latin typeface="Didact Gothic"/>
              </a:rPr>
              <a:t>Порядку</a:t>
            </a:r>
            <a:r>
              <a:rPr lang="en-US" sz="3600" spc="69" dirty="0">
                <a:latin typeface="Didact Gothic"/>
              </a:rPr>
              <a:t> </a:t>
            </a:r>
            <a:r>
              <a:rPr lang="en-US" sz="3600" spc="69" dirty="0" err="1">
                <a:latin typeface="Didact Gothic"/>
              </a:rPr>
              <a:t>здобуття</a:t>
            </a:r>
            <a:r>
              <a:rPr lang="en-US" sz="3600" spc="69" dirty="0">
                <a:latin typeface="Didact Gothic"/>
              </a:rPr>
              <a:t> </a:t>
            </a:r>
            <a:r>
              <a:rPr lang="en-US" sz="3600" spc="69" dirty="0" err="1">
                <a:latin typeface="Didact Gothic"/>
              </a:rPr>
              <a:t>першого</a:t>
            </a:r>
            <a:r>
              <a:rPr lang="en-US" sz="3600" spc="69" dirty="0">
                <a:latin typeface="Didact Gothic"/>
              </a:rPr>
              <a:t> (</a:t>
            </a:r>
            <a:r>
              <a:rPr lang="en-US" sz="3600" spc="69" dirty="0" err="1">
                <a:latin typeface="Didact Gothic"/>
              </a:rPr>
              <a:t>бакалаврського</a:t>
            </a:r>
            <a:r>
              <a:rPr lang="en-US" sz="3600" spc="69" dirty="0">
                <a:latin typeface="Didact Gothic"/>
              </a:rPr>
              <a:t>), </a:t>
            </a:r>
            <a:r>
              <a:rPr lang="en-US" sz="3600" spc="69" dirty="0" err="1">
                <a:latin typeface="Didact Gothic"/>
              </a:rPr>
              <a:t>другого</a:t>
            </a:r>
            <a:r>
              <a:rPr lang="en-US" sz="3600" spc="69" dirty="0">
                <a:latin typeface="Didact Gothic"/>
              </a:rPr>
              <a:t> (</a:t>
            </a:r>
            <a:r>
              <a:rPr lang="en-US" sz="3600" spc="69" dirty="0" err="1">
                <a:latin typeface="Didact Gothic"/>
              </a:rPr>
              <a:t>магістерського</a:t>
            </a:r>
            <a:r>
              <a:rPr lang="en-US" sz="3600" spc="69" dirty="0">
                <a:latin typeface="Didact Gothic"/>
              </a:rPr>
              <a:t>) </a:t>
            </a:r>
            <a:r>
              <a:rPr lang="en-US" sz="3600" spc="69" dirty="0" err="1">
                <a:latin typeface="Didact Gothic"/>
              </a:rPr>
              <a:t>рівня</a:t>
            </a:r>
            <a:r>
              <a:rPr lang="en-US" sz="3600" spc="69" dirty="0">
                <a:latin typeface="Didact Gothic"/>
              </a:rPr>
              <a:t> </a:t>
            </a:r>
            <a:r>
              <a:rPr lang="en-US" sz="3600" spc="69" dirty="0" err="1">
                <a:latin typeface="Didact Gothic"/>
              </a:rPr>
              <a:t>вищої</a:t>
            </a:r>
            <a:r>
              <a:rPr lang="en-US" sz="3600" spc="69" dirty="0">
                <a:latin typeface="Didact Gothic"/>
              </a:rPr>
              <a:t> </a:t>
            </a:r>
            <a:r>
              <a:rPr lang="en-US" sz="3600" spc="69" dirty="0" err="1">
                <a:latin typeface="Didact Gothic"/>
              </a:rPr>
              <a:t>освіти</a:t>
            </a:r>
            <a:r>
              <a:rPr lang="en-US" sz="3600" spc="69" dirty="0">
                <a:latin typeface="Didact Gothic"/>
              </a:rPr>
              <a:t>, </a:t>
            </a:r>
            <a:r>
              <a:rPr lang="en-US" sz="3600" spc="69" dirty="0" err="1">
                <a:latin typeface="Didact Gothic"/>
              </a:rPr>
              <a:t>третього</a:t>
            </a:r>
            <a:r>
              <a:rPr lang="en-US" sz="3600" spc="69" dirty="0">
                <a:latin typeface="Didact Gothic"/>
              </a:rPr>
              <a:t> (</a:t>
            </a:r>
            <a:r>
              <a:rPr lang="en-US" sz="3600" spc="69" dirty="0" err="1">
                <a:latin typeface="Didact Gothic"/>
              </a:rPr>
              <a:t>освітньо-наукового</a:t>
            </a:r>
            <a:r>
              <a:rPr lang="en-US" sz="3600" spc="69" dirty="0">
                <a:latin typeface="Didact Gothic"/>
              </a:rPr>
              <a:t>/</a:t>
            </a:r>
            <a:r>
              <a:rPr lang="en-US" sz="3600" spc="69" dirty="0" err="1">
                <a:latin typeface="Didact Gothic"/>
              </a:rPr>
              <a:t>освітньо-творчого</a:t>
            </a:r>
            <a:r>
              <a:rPr lang="en-US" sz="3600" spc="69" dirty="0">
                <a:latin typeface="Didact Gothic"/>
              </a:rPr>
              <a:t>) </a:t>
            </a:r>
            <a:r>
              <a:rPr lang="en-US" sz="3600" spc="69" dirty="0" err="1">
                <a:latin typeface="Didact Gothic"/>
              </a:rPr>
              <a:t>рівня</a:t>
            </a:r>
            <a:r>
              <a:rPr lang="en-US" sz="3600" spc="69" dirty="0">
                <a:latin typeface="Didact Gothic"/>
              </a:rPr>
              <a:t> </a:t>
            </a:r>
            <a:r>
              <a:rPr lang="en-US" sz="3600" spc="69" dirty="0" err="1">
                <a:latin typeface="Didact Gothic"/>
              </a:rPr>
              <a:t>або</a:t>
            </a:r>
            <a:r>
              <a:rPr lang="en-US" sz="3600" spc="69" dirty="0">
                <a:latin typeface="Didact Gothic"/>
              </a:rPr>
              <a:t> </a:t>
            </a:r>
            <a:r>
              <a:rPr lang="en-US" sz="3600" spc="69" dirty="0" err="1">
                <a:latin typeface="Didact Gothic"/>
              </a:rPr>
              <a:t>наукового</a:t>
            </a:r>
            <a:r>
              <a:rPr lang="en-US" sz="3600" spc="69" dirty="0">
                <a:latin typeface="Didact Gothic"/>
              </a:rPr>
              <a:t> </a:t>
            </a:r>
            <a:r>
              <a:rPr lang="en-US" sz="3600" spc="69" dirty="0" err="1">
                <a:latin typeface="Didact Gothic"/>
              </a:rPr>
              <a:t>рівня</a:t>
            </a:r>
            <a:r>
              <a:rPr lang="en-US" sz="3600" spc="69" dirty="0">
                <a:latin typeface="Didact Gothic"/>
              </a:rPr>
              <a:t> </a:t>
            </a:r>
            <a:r>
              <a:rPr lang="en-US" sz="3600" spc="69" dirty="0" err="1">
                <a:latin typeface="Didact Gothic"/>
              </a:rPr>
              <a:t>вищої</a:t>
            </a:r>
            <a:r>
              <a:rPr lang="en-US" sz="3600" spc="69" dirty="0">
                <a:latin typeface="Didact Gothic"/>
              </a:rPr>
              <a:t> </a:t>
            </a:r>
            <a:r>
              <a:rPr lang="en-US" sz="3600" spc="69" dirty="0" err="1">
                <a:latin typeface="Didact Gothic"/>
              </a:rPr>
              <a:t>освіти</a:t>
            </a:r>
            <a:r>
              <a:rPr lang="en-US" sz="3600" spc="69" dirty="0">
                <a:latin typeface="Didact Gothic"/>
              </a:rPr>
              <a:t> </a:t>
            </a:r>
            <a:r>
              <a:rPr lang="en-US" sz="3600" spc="69" dirty="0" err="1">
                <a:latin typeface="Didact Gothic"/>
              </a:rPr>
              <a:t>вперше</a:t>
            </a:r>
            <a:r>
              <a:rPr lang="en-US" sz="3600" spc="69" dirty="0">
                <a:latin typeface="Didact Gothic"/>
              </a:rPr>
              <a:t> </a:t>
            </a:r>
            <a:r>
              <a:rPr lang="en-US" sz="3600" spc="69" dirty="0" err="1">
                <a:latin typeface="Didact Gothic"/>
              </a:rPr>
              <a:t>або</a:t>
            </a:r>
            <a:r>
              <a:rPr lang="en-US" sz="3600" spc="69" dirty="0">
                <a:latin typeface="Didact Gothic"/>
              </a:rPr>
              <a:t> </a:t>
            </a:r>
            <a:r>
              <a:rPr lang="en-US" sz="3600" spc="69" dirty="0" err="1">
                <a:latin typeface="Didact Gothic"/>
              </a:rPr>
              <a:t>за</a:t>
            </a:r>
            <a:r>
              <a:rPr lang="en-US" sz="3600" spc="69" dirty="0">
                <a:latin typeface="Didact Gothic"/>
              </a:rPr>
              <a:t> </a:t>
            </a:r>
            <a:r>
              <a:rPr lang="en-US" sz="3600" spc="69" dirty="0" err="1">
                <a:latin typeface="Didact Gothic"/>
              </a:rPr>
              <a:t>іншою</a:t>
            </a:r>
            <a:r>
              <a:rPr lang="en-US" sz="3600" spc="69" dirty="0">
                <a:latin typeface="Didact Gothic"/>
              </a:rPr>
              <a:t> </a:t>
            </a:r>
            <a:r>
              <a:rPr lang="en-US" sz="3600" spc="69" dirty="0" err="1">
                <a:latin typeface="Didact Gothic"/>
              </a:rPr>
              <a:t>спеціальністю</a:t>
            </a:r>
            <a:r>
              <a:rPr lang="en-US" sz="3600" spc="69" dirty="0">
                <a:latin typeface="Didact Gothic"/>
              </a:rPr>
              <a:t> у </a:t>
            </a:r>
            <a:r>
              <a:rPr lang="en-US" sz="3600" spc="69" dirty="0" err="1">
                <a:latin typeface="Didact Gothic"/>
              </a:rPr>
              <a:t>межах</a:t>
            </a:r>
            <a:r>
              <a:rPr lang="en-US" sz="3600" spc="69" dirty="0">
                <a:latin typeface="Didact Gothic"/>
              </a:rPr>
              <a:t> </a:t>
            </a:r>
            <a:r>
              <a:rPr lang="en-US" sz="3600" spc="69" dirty="0" err="1">
                <a:latin typeface="Didact Gothic"/>
              </a:rPr>
              <a:t>професійної</a:t>
            </a:r>
            <a:r>
              <a:rPr lang="en-US" sz="3600" spc="69" dirty="0">
                <a:latin typeface="Didact Gothic"/>
              </a:rPr>
              <a:t> </a:t>
            </a:r>
            <a:r>
              <a:rPr lang="en-US" sz="3600" spc="69" dirty="0" err="1">
                <a:latin typeface="Didact Gothic"/>
              </a:rPr>
              <a:t>діяльності</a:t>
            </a:r>
            <a:r>
              <a:rPr lang="en-US" sz="3600" spc="69" dirty="0">
                <a:latin typeface="Didact Gothic"/>
              </a:rPr>
              <a:t> </a:t>
            </a:r>
            <a:r>
              <a:rPr lang="en-US" sz="3600" spc="69" dirty="0" err="1">
                <a:latin typeface="Didact Gothic"/>
              </a:rPr>
              <a:t>або</a:t>
            </a:r>
            <a:r>
              <a:rPr lang="en-US" sz="3600" spc="69" dirty="0">
                <a:latin typeface="Didact Gothic"/>
              </a:rPr>
              <a:t> </a:t>
            </a:r>
            <a:r>
              <a:rPr lang="en-US" sz="3600" spc="69" dirty="0" err="1">
                <a:latin typeface="Didact Gothic"/>
              </a:rPr>
              <a:t>галузі</a:t>
            </a:r>
            <a:r>
              <a:rPr lang="en-US" sz="3600" spc="69" dirty="0">
                <a:latin typeface="Didact Gothic"/>
              </a:rPr>
              <a:t> </a:t>
            </a:r>
            <a:r>
              <a:rPr lang="en-US" sz="3600" spc="69" dirty="0" err="1">
                <a:latin typeface="Didact Gothic"/>
              </a:rPr>
              <a:t>знань</a:t>
            </a:r>
            <a:r>
              <a:rPr lang="en-US" sz="3600" spc="69" dirty="0">
                <a:latin typeface="Didact Gothic"/>
              </a:rPr>
              <a:t> </a:t>
            </a:r>
            <a:r>
              <a:rPr lang="en-US" sz="3600" spc="69" dirty="0" err="1">
                <a:latin typeface="Didact Gothic"/>
              </a:rPr>
              <a:t>визнається</a:t>
            </a:r>
            <a:r>
              <a:rPr lang="en-US" sz="3600" spc="69" dirty="0">
                <a:latin typeface="Didact Gothic"/>
              </a:rPr>
              <a:t> </a:t>
            </a:r>
            <a:r>
              <a:rPr lang="en-US" sz="3600" spc="69" dirty="0" err="1">
                <a:latin typeface="Didact Gothic"/>
              </a:rPr>
              <a:t>як</a:t>
            </a:r>
            <a:r>
              <a:rPr lang="en-US" sz="3600" spc="69" dirty="0">
                <a:latin typeface="Didact Gothic"/>
              </a:rPr>
              <a:t> </a:t>
            </a:r>
            <a:r>
              <a:rPr lang="en-US" sz="3600" spc="69" dirty="0" err="1">
                <a:latin typeface="Didact Gothic"/>
              </a:rPr>
              <a:t>підвищення</a:t>
            </a:r>
            <a:r>
              <a:rPr lang="en-US" sz="3600" spc="69" dirty="0">
                <a:latin typeface="Didact Gothic"/>
              </a:rPr>
              <a:t> </a:t>
            </a:r>
            <a:r>
              <a:rPr lang="en-US" sz="3600" spc="69" dirty="0" err="1">
                <a:latin typeface="Didact Gothic"/>
              </a:rPr>
              <a:t>кваліфікації</a:t>
            </a:r>
            <a:r>
              <a:rPr lang="en-US" sz="3600" spc="69" dirty="0">
                <a:latin typeface="Didact Gothic"/>
              </a:rPr>
              <a:t> </a:t>
            </a:r>
            <a:r>
              <a:rPr lang="en-US" sz="3600" spc="69" dirty="0" err="1">
                <a:latin typeface="Didact Gothic"/>
              </a:rPr>
              <a:t>педагогічних</a:t>
            </a:r>
            <a:r>
              <a:rPr lang="en-US" sz="3600" spc="69" dirty="0">
                <a:latin typeface="Didact Gothic"/>
              </a:rPr>
              <a:t> </a:t>
            </a:r>
            <a:r>
              <a:rPr lang="en-US" sz="3600" spc="69" dirty="0" err="1">
                <a:latin typeface="Didact Gothic"/>
              </a:rPr>
              <a:t>працівників</a:t>
            </a:r>
            <a:r>
              <a:rPr lang="en-US" sz="3600" spc="69" dirty="0">
                <a:latin typeface="Didact Gothic"/>
              </a:rPr>
              <a:t>.</a:t>
            </a:r>
          </a:p>
        </p:txBody>
      </p:sp>
      <p:sp>
        <p:nvSpPr>
          <p:cNvPr id="8" name="TextBox 8"/>
          <p:cNvSpPr txBox="1"/>
          <p:nvPr/>
        </p:nvSpPr>
        <p:spPr>
          <a:xfrm>
            <a:off x="8382000" y="6896100"/>
            <a:ext cx="9906000" cy="1654299"/>
          </a:xfrm>
          <a:prstGeom prst="rect">
            <a:avLst/>
          </a:prstGeom>
        </p:spPr>
        <p:txBody>
          <a:bodyPr wrap="square" lIns="0" tIns="0" rIns="0" bIns="0" rtlCol="0" anchor="t">
            <a:spAutoFit/>
          </a:bodyPr>
          <a:lstStyle/>
          <a:p>
            <a:pPr algn="just">
              <a:lnSpc>
                <a:spcPts val="4337"/>
              </a:lnSpc>
            </a:pPr>
            <a:r>
              <a:rPr lang="en-US" sz="3600" spc="61" dirty="0" err="1">
                <a:latin typeface="Didact Gothic"/>
              </a:rPr>
              <a:t>Здобуття</a:t>
            </a:r>
            <a:r>
              <a:rPr lang="en-US" sz="3600" spc="61" dirty="0">
                <a:latin typeface="Didact Gothic"/>
              </a:rPr>
              <a:t> </a:t>
            </a:r>
            <a:r>
              <a:rPr lang="en-US" sz="3600" spc="61" dirty="0" err="1">
                <a:latin typeface="Didact Gothic"/>
              </a:rPr>
              <a:t>педагогічним</a:t>
            </a:r>
            <a:r>
              <a:rPr lang="en-US" sz="3600" spc="61" dirty="0">
                <a:latin typeface="Didact Gothic"/>
              </a:rPr>
              <a:t> </a:t>
            </a:r>
            <a:r>
              <a:rPr lang="en-US" sz="3600" spc="61" dirty="0" err="1">
                <a:latin typeface="Didact Gothic"/>
              </a:rPr>
              <a:t>працівником</a:t>
            </a:r>
            <a:r>
              <a:rPr lang="en-US" sz="3600" spc="61" dirty="0">
                <a:latin typeface="Didact Gothic"/>
              </a:rPr>
              <a:t> </a:t>
            </a:r>
            <a:r>
              <a:rPr lang="en-US" sz="3600" spc="61" dirty="0" err="1">
                <a:latin typeface="Didact Gothic"/>
              </a:rPr>
              <a:t>відповідного</a:t>
            </a:r>
            <a:r>
              <a:rPr lang="en-US" sz="3600" spc="61" dirty="0">
                <a:latin typeface="Didact Gothic"/>
              </a:rPr>
              <a:t> </a:t>
            </a:r>
            <a:r>
              <a:rPr lang="en-US" sz="3600" spc="61" dirty="0" err="1">
                <a:latin typeface="Didact Gothic"/>
              </a:rPr>
              <a:t>рівня</a:t>
            </a:r>
            <a:r>
              <a:rPr lang="en-US" sz="3600" spc="61" dirty="0">
                <a:latin typeface="Didact Gothic"/>
              </a:rPr>
              <a:t> </a:t>
            </a:r>
            <a:r>
              <a:rPr lang="en-US" sz="3600" spc="61" dirty="0" err="1">
                <a:latin typeface="Didact Gothic"/>
              </a:rPr>
              <a:t>вищої</a:t>
            </a:r>
            <a:r>
              <a:rPr lang="en-US" sz="3600" spc="61" dirty="0">
                <a:latin typeface="Didact Gothic"/>
              </a:rPr>
              <a:t> </a:t>
            </a:r>
            <a:r>
              <a:rPr lang="en-US" sz="3600" spc="61" dirty="0" err="1">
                <a:latin typeface="Didact Gothic"/>
              </a:rPr>
              <a:t>освіти</a:t>
            </a:r>
            <a:r>
              <a:rPr lang="en-US" sz="3600" spc="61" dirty="0">
                <a:latin typeface="Didact Gothic"/>
              </a:rPr>
              <a:t> </a:t>
            </a:r>
            <a:r>
              <a:rPr lang="en-US" sz="3600" b="1" spc="61" dirty="0">
                <a:latin typeface="Didact Gothic"/>
              </a:rPr>
              <a:t>«</a:t>
            </a:r>
            <a:r>
              <a:rPr lang="en-US" sz="3600" b="1" spc="61" dirty="0" err="1">
                <a:latin typeface="Didact Gothic"/>
              </a:rPr>
              <a:t>визнається</a:t>
            </a:r>
            <a:r>
              <a:rPr lang="en-US" sz="3600" b="1" spc="61" dirty="0">
                <a:latin typeface="Didact Gothic"/>
              </a:rPr>
              <a:t>», </a:t>
            </a:r>
            <a:r>
              <a:rPr lang="en-US" sz="3098" b="1" spc="61" dirty="0">
                <a:solidFill>
                  <a:srgbClr val="C00000"/>
                </a:solidFill>
                <a:latin typeface="Didact Gothic"/>
              </a:rPr>
              <a:t>а </a:t>
            </a:r>
            <a:r>
              <a:rPr lang="en-US" sz="3098" b="1" spc="61" dirty="0" err="1">
                <a:solidFill>
                  <a:srgbClr val="C00000"/>
                </a:solidFill>
                <a:latin typeface="Didact Gothic"/>
              </a:rPr>
              <a:t>не</a:t>
            </a:r>
            <a:r>
              <a:rPr lang="en-US" sz="3098" b="1" spc="61" dirty="0">
                <a:solidFill>
                  <a:srgbClr val="C00000"/>
                </a:solidFill>
                <a:latin typeface="Didact Gothic"/>
              </a:rPr>
              <a:t> «</a:t>
            </a:r>
            <a:r>
              <a:rPr lang="en-US" sz="3098" b="1" spc="61" dirty="0" err="1">
                <a:solidFill>
                  <a:srgbClr val="C00000"/>
                </a:solidFill>
                <a:latin typeface="Didact Gothic"/>
              </a:rPr>
              <a:t>може</a:t>
            </a:r>
            <a:r>
              <a:rPr lang="en-US" sz="3098" b="1" spc="61" dirty="0">
                <a:solidFill>
                  <a:srgbClr val="C00000"/>
                </a:solidFill>
                <a:latin typeface="Didact Gothic"/>
              </a:rPr>
              <a:t> </a:t>
            </a:r>
            <a:r>
              <a:rPr lang="en-US" sz="3098" b="1" spc="61" dirty="0" err="1">
                <a:solidFill>
                  <a:srgbClr val="C00000"/>
                </a:solidFill>
                <a:latin typeface="Didact Gothic"/>
              </a:rPr>
              <a:t>бути</a:t>
            </a:r>
            <a:r>
              <a:rPr lang="en-US" sz="3098" b="1" spc="61" dirty="0">
                <a:solidFill>
                  <a:srgbClr val="C00000"/>
                </a:solidFill>
                <a:latin typeface="Didact Gothic"/>
              </a:rPr>
              <a:t> </a:t>
            </a:r>
            <a:r>
              <a:rPr lang="en-US" sz="3098" b="1" spc="61" dirty="0" err="1">
                <a:solidFill>
                  <a:srgbClr val="C00000"/>
                </a:solidFill>
                <a:latin typeface="Didact Gothic"/>
              </a:rPr>
              <a:t>визнане</a:t>
            </a:r>
            <a:r>
              <a:rPr lang="en-US" sz="3098" b="1" spc="61" dirty="0">
                <a:solidFill>
                  <a:srgbClr val="C00000"/>
                </a:solidFill>
                <a:latin typeface="Didact Gothic"/>
              </a:rPr>
              <a:t>»   </a:t>
            </a:r>
            <a:r>
              <a:rPr lang="en-US" sz="3098" b="1" spc="61" dirty="0" err="1">
                <a:solidFill>
                  <a:srgbClr val="C00000"/>
                </a:solidFill>
                <a:latin typeface="Didact Gothic"/>
              </a:rPr>
              <a:t>педагогічною</a:t>
            </a:r>
            <a:r>
              <a:rPr lang="en-US" sz="3098" b="1" spc="61" dirty="0">
                <a:solidFill>
                  <a:srgbClr val="C00000"/>
                </a:solidFill>
                <a:latin typeface="Didact Gothic"/>
              </a:rPr>
              <a:t> </a:t>
            </a:r>
            <a:r>
              <a:rPr lang="en-US" sz="3098" b="1" spc="61" dirty="0" err="1">
                <a:solidFill>
                  <a:srgbClr val="C00000"/>
                </a:solidFill>
                <a:latin typeface="Didact Gothic"/>
              </a:rPr>
              <a:t>радою</a:t>
            </a:r>
            <a:r>
              <a:rPr lang="en-US" sz="3098" spc="61" dirty="0">
                <a:solidFill>
                  <a:srgbClr val="F5F5EF"/>
                </a:solidFill>
                <a:latin typeface="Didact Gothic"/>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3" name="TextBox 3"/>
          <p:cNvSpPr txBox="1"/>
          <p:nvPr/>
        </p:nvSpPr>
        <p:spPr>
          <a:xfrm>
            <a:off x="3369294" y="2649334"/>
            <a:ext cx="12855342" cy="5924699"/>
          </a:xfrm>
          <a:prstGeom prst="rect">
            <a:avLst/>
          </a:prstGeom>
        </p:spPr>
        <p:txBody>
          <a:bodyPr lIns="0" tIns="0" rIns="0" bIns="0" rtlCol="0" anchor="t">
            <a:spAutoFit/>
          </a:bodyPr>
          <a:lstStyle/>
          <a:p>
            <a:pPr algn="just">
              <a:lnSpc>
                <a:spcPts val="6567"/>
              </a:lnSpc>
            </a:pPr>
            <a:r>
              <a:rPr lang="en-US" sz="4800" spc="93" dirty="0" err="1">
                <a:latin typeface="Didact Gothic"/>
              </a:rPr>
              <a:t>Таке</a:t>
            </a:r>
            <a:r>
              <a:rPr lang="en-US" sz="4800" spc="93" dirty="0">
                <a:latin typeface="Didact Gothic"/>
              </a:rPr>
              <a:t> </a:t>
            </a:r>
            <a:r>
              <a:rPr lang="en-US" sz="4800" b="1" spc="53" dirty="0">
                <a:solidFill>
                  <a:srgbClr val="C00000"/>
                </a:solidFill>
                <a:latin typeface="Arimo"/>
              </a:rPr>
              <a:t>«</a:t>
            </a:r>
            <a:r>
              <a:rPr lang="en-US" sz="4800" b="1" spc="53" dirty="0" err="1">
                <a:solidFill>
                  <a:srgbClr val="C00000"/>
                </a:solidFill>
                <a:latin typeface="Arimo"/>
              </a:rPr>
              <a:t>визнання</a:t>
            </a:r>
            <a:r>
              <a:rPr lang="en-US" sz="4800" b="1" spc="53" dirty="0">
                <a:solidFill>
                  <a:srgbClr val="C00000"/>
                </a:solidFill>
                <a:latin typeface="Arimo"/>
              </a:rPr>
              <a:t>» </a:t>
            </a:r>
            <a:r>
              <a:rPr lang="en-US" sz="4800" b="1" spc="53" dirty="0" err="1">
                <a:solidFill>
                  <a:srgbClr val="C00000"/>
                </a:solidFill>
                <a:latin typeface="Arimo"/>
              </a:rPr>
              <a:t>не</a:t>
            </a:r>
            <a:r>
              <a:rPr lang="en-US" sz="4800" b="1" spc="53" dirty="0">
                <a:solidFill>
                  <a:srgbClr val="C00000"/>
                </a:solidFill>
                <a:latin typeface="Arimo"/>
              </a:rPr>
              <a:t> </a:t>
            </a:r>
            <a:r>
              <a:rPr lang="en-US" sz="4800" b="1" spc="53" dirty="0" err="1">
                <a:solidFill>
                  <a:srgbClr val="C00000"/>
                </a:solidFill>
                <a:latin typeface="Arimo"/>
              </a:rPr>
              <a:t>може</a:t>
            </a:r>
            <a:r>
              <a:rPr lang="en-US" sz="4800" b="1" spc="53" dirty="0">
                <a:solidFill>
                  <a:srgbClr val="C00000"/>
                </a:solidFill>
                <a:latin typeface="Arimo"/>
              </a:rPr>
              <a:t> </a:t>
            </a:r>
            <a:r>
              <a:rPr lang="en-US" sz="4800" b="1" spc="53" dirty="0" err="1">
                <a:solidFill>
                  <a:srgbClr val="C00000"/>
                </a:solidFill>
                <a:latin typeface="Arimo"/>
              </a:rPr>
              <a:t>з</a:t>
            </a:r>
            <a:r>
              <a:rPr lang="en-US" sz="4800" b="1" spc="93" dirty="0" err="1">
                <a:solidFill>
                  <a:srgbClr val="C00000"/>
                </a:solidFill>
                <a:latin typeface="Didact Gothic"/>
              </a:rPr>
              <a:t>амінити</a:t>
            </a:r>
            <a:r>
              <a:rPr lang="en-US" sz="4800" b="1" spc="93" dirty="0">
                <a:solidFill>
                  <a:srgbClr val="C00000"/>
                </a:solidFill>
                <a:latin typeface="Didact Gothic"/>
              </a:rPr>
              <a:t> </a:t>
            </a:r>
            <a:r>
              <a:rPr lang="en-US" sz="4800" b="1" spc="93" dirty="0" err="1">
                <a:solidFill>
                  <a:srgbClr val="C00000"/>
                </a:solidFill>
                <a:latin typeface="Didact Gothic"/>
              </a:rPr>
              <a:t>обов’язок</a:t>
            </a:r>
            <a:r>
              <a:rPr lang="en-US" sz="4800" spc="93" dirty="0">
                <a:latin typeface="Didact Gothic"/>
              </a:rPr>
              <a:t> </a:t>
            </a:r>
            <a:r>
              <a:rPr lang="en-US" sz="4800" spc="93" dirty="0" err="1">
                <a:latin typeface="Didact Gothic"/>
              </a:rPr>
              <a:t>кожного</a:t>
            </a:r>
            <a:r>
              <a:rPr lang="en-US" sz="4800" spc="93" dirty="0">
                <a:latin typeface="Didact Gothic"/>
              </a:rPr>
              <a:t> </a:t>
            </a:r>
            <a:r>
              <a:rPr lang="en-US" sz="4800" spc="93" dirty="0" err="1">
                <a:latin typeface="Didact Gothic"/>
              </a:rPr>
              <a:t>педагогічного</a:t>
            </a:r>
            <a:r>
              <a:rPr lang="en-US" sz="4800" spc="93" dirty="0">
                <a:latin typeface="Didact Gothic"/>
              </a:rPr>
              <a:t> </a:t>
            </a:r>
            <a:r>
              <a:rPr lang="en-US" sz="4800" spc="93" dirty="0" err="1">
                <a:latin typeface="Didact Gothic"/>
              </a:rPr>
              <a:t>працівника</a:t>
            </a:r>
            <a:r>
              <a:rPr lang="en-US" sz="4800" spc="93" dirty="0">
                <a:latin typeface="Didact Gothic"/>
              </a:rPr>
              <a:t> </a:t>
            </a:r>
            <a:r>
              <a:rPr lang="en-US" sz="4800" spc="93" dirty="0" err="1">
                <a:latin typeface="Didact Gothic"/>
              </a:rPr>
              <a:t>щорічно</a:t>
            </a:r>
            <a:r>
              <a:rPr lang="en-US" sz="4800" spc="93" dirty="0">
                <a:latin typeface="Didact Gothic"/>
              </a:rPr>
              <a:t> </a:t>
            </a:r>
            <a:r>
              <a:rPr lang="en-US" sz="4800" spc="93" dirty="0" err="1">
                <a:latin typeface="Didact Gothic"/>
              </a:rPr>
              <a:t>підвищувати</a:t>
            </a:r>
            <a:r>
              <a:rPr lang="en-US" sz="4800" spc="93" dirty="0">
                <a:latin typeface="Didact Gothic"/>
              </a:rPr>
              <a:t> </a:t>
            </a:r>
            <a:r>
              <a:rPr lang="en-US" sz="4800" spc="93" dirty="0" err="1">
                <a:latin typeface="Didact Gothic"/>
              </a:rPr>
              <a:t>власну</a:t>
            </a:r>
            <a:r>
              <a:rPr lang="en-US" sz="4800" spc="93" dirty="0">
                <a:latin typeface="Didact Gothic"/>
              </a:rPr>
              <a:t> </a:t>
            </a:r>
            <a:r>
              <a:rPr lang="en-US" sz="4800" spc="93" dirty="0" err="1">
                <a:latin typeface="Didact Gothic"/>
              </a:rPr>
              <a:t>кваліфікацію</a:t>
            </a:r>
            <a:r>
              <a:rPr lang="en-US" sz="4800" spc="93" dirty="0">
                <a:latin typeface="Didact Gothic"/>
              </a:rPr>
              <a:t> і </a:t>
            </a:r>
            <a:r>
              <a:rPr lang="en-US" sz="4800" spc="93" dirty="0" err="1">
                <a:latin typeface="Didact Gothic"/>
              </a:rPr>
              <a:t>педагогічну</a:t>
            </a:r>
            <a:r>
              <a:rPr lang="en-US" sz="4800" spc="93" dirty="0">
                <a:latin typeface="Didact Gothic"/>
              </a:rPr>
              <a:t> </a:t>
            </a:r>
            <a:r>
              <a:rPr lang="en-US" sz="4800" spc="93" dirty="0" err="1">
                <a:latin typeface="Didact Gothic"/>
              </a:rPr>
              <a:t>майстерність</a:t>
            </a:r>
            <a:r>
              <a:rPr lang="en-US" sz="4800" spc="93" dirty="0">
                <a:latin typeface="Didact Gothic"/>
              </a:rPr>
              <a:t>, </a:t>
            </a:r>
            <a:r>
              <a:rPr lang="en-US" sz="4800" spc="93" dirty="0" err="1">
                <a:latin typeface="Didact Gothic"/>
              </a:rPr>
              <a:t>тому</a:t>
            </a:r>
            <a:r>
              <a:rPr lang="en-US" sz="4800" spc="93" dirty="0">
                <a:latin typeface="Didact Gothic"/>
              </a:rPr>
              <a:t> </a:t>
            </a:r>
            <a:r>
              <a:rPr lang="en-US" sz="4800" spc="93" dirty="0" err="1">
                <a:latin typeface="Didact Gothic"/>
              </a:rPr>
              <a:t>може</a:t>
            </a:r>
            <a:r>
              <a:rPr lang="en-US" sz="4800" spc="93" dirty="0">
                <a:latin typeface="Didact Gothic"/>
              </a:rPr>
              <a:t> </a:t>
            </a:r>
            <a:r>
              <a:rPr lang="en-US" sz="4800" spc="93" dirty="0" err="1">
                <a:latin typeface="Didact Gothic"/>
              </a:rPr>
              <a:t>відбутися</a:t>
            </a:r>
            <a:r>
              <a:rPr lang="en-US" sz="4800" spc="93" dirty="0">
                <a:latin typeface="Didact Gothic"/>
              </a:rPr>
              <a:t> </a:t>
            </a:r>
            <a:r>
              <a:rPr lang="en-US" sz="4800" spc="93" dirty="0" err="1">
                <a:latin typeface="Didact Gothic"/>
              </a:rPr>
              <a:t>лише</a:t>
            </a:r>
            <a:r>
              <a:rPr lang="en-US" sz="4800" spc="93" dirty="0">
                <a:latin typeface="Didact Gothic"/>
              </a:rPr>
              <a:t> </a:t>
            </a:r>
            <a:r>
              <a:rPr lang="en-US" sz="4800" b="1" spc="93" dirty="0" err="1">
                <a:solidFill>
                  <a:srgbClr val="C00000"/>
                </a:solidFill>
                <a:latin typeface="Didact Gothic"/>
              </a:rPr>
              <a:t>одноразово</a:t>
            </a:r>
            <a:r>
              <a:rPr lang="en-US" sz="4800" spc="93" dirty="0">
                <a:latin typeface="Didact Gothic"/>
              </a:rPr>
              <a:t> (у </a:t>
            </a:r>
            <a:r>
              <a:rPr lang="en-US" sz="4800" spc="93" dirty="0" err="1">
                <a:latin typeface="Didact Gothic"/>
              </a:rPr>
              <a:t>рік</a:t>
            </a:r>
            <a:r>
              <a:rPr lang="en-US" sz="4800" spc="93" dirty="0">
                <a:latin typeface="Didact Gothic"/>
              </a:rPr>
              <a:t> </a:t>
            </a:r>
            <a:r>
              <a:rPr lang="en-US" sz="4800" spc="93" dirty="0" err="1">
                <a:latin typeface="Didact Gothic"/>
              </a:rPr>
              <a:t>подання</a:t>
            </a:r>
            <a:r>
              <a:rPr lang="en-US" sz="4800" spc="93" dirty="0">
                <a:latin typeface="Didact Gothic"/>
              </a:rPr>
              <a:t> </a:t>
            </a:r>
            <a:r>
              <a:rPr lang="en-US" sz="4800" spc="93" dirty="0" err="1">
                <a:latin typeface="Didact Gothic"/>
              </a:rPr>
              <a:t>до</a:t>
            </a:r>
            <a:r>
              <a:rPr lang="en-US" sz="4800" spc="93" dirty="0">
                <a:latin typeface="Didact Gothic"/>
              </a:rPr>
              <a:t> </a:t>
            </a:r>
            <a:r>
              <a:rPr lang="en-US" sz="4800" spc="93" dirty="0" err="1">
                <a:latin typeface="Didact Gothic"/>
              </a:rPr>
              <a:t>закладу</a:t>
            </a:r>
            <a:r>
              <a:rPr lang="en-US" sz="4800" spc="93" dirty="0">
                <a:latin typeface="Didact Gothic"/>
              </a:rPr>
              <a:t> </a:t>
            </a:r>
            <a:r>
              <a:rPr lang="en-US" sz="4800" spc="93" dirty="0" err="1">
                <a:latin typeface="Didact Gothic"/>
              </a:rPr>
              <a:t>освіти</a:t>
            </a:r>
            <a:r>
              <a:rPr lang="en-US" sz="4800" spc="93" dirty="0">
                <a:latin typeface="Didact Gothic"/>
              </a:rPr>
              <a:t> </a:t>
            </a:r>
            <a:r>
              <a:rPr lang="en-US" sz="4800" spc="93" dirty="0" err="1">
                <a:latin typeface="Didact Gothic"/>
              </a:rPr>
              <a:t>відповідного</a:t>
            </a:r>
            <a:r>
              <a:rPr lang="en-US" sz="4800" spc="93" dirty="0">
                <a:latin typeface="Didact Gothic"/>
              </a:rPr>
              <a:t> </a:t>
            </a:r>
            <a:r>
              <a:rPr lang="en-US" sz="4800" spc="93" dirty="0" err="1">
                <a:latin typeface="Didact Gothic"/>
              </a:rPr>
              <a:t>диплому</a:t>
            </a:r>
            <a:r>
              <a:rPr lang="en-US" sz="4800" spc="93" dirty="0">
                <a:latin typeface="Didact Gothic"/>
              </a:rPr>
              <a:t> </a:t>
            </a:r>
            <a:r>
              <a:rPr lang="en-US" sz="4800" spc="93" dirty="0" err="1">
                <a:latin typeface="Didact Gothic"/>
              </a:rPr>
              <a:t>про</a:t>
            </a:r>
            <a:r>
              <a:rPr lang="en-US" sz="4800" spc="93" dirty="0">
                <a:latin typeface="Didact Gothic"/>
              </a:rPr>
              <a:t> </a:t>
            </a:r>
            <a:r>
              <a:rPr lang="en-US" sz="4800" spc="93" dirty="0" err="1">
                <a:latin typeface="Didact Gothic"/>
              </a:rPr>
              <a:t>вищу</a:t>
            </a:r>
            <a:r>
              <a:rPr lang="en-US" sz="4800" spc="93" dirty="0">
                <a:latin typeface="Didact Gothic"/>
              </a:rPr>
              <a:t> </a:t>
            </a:r>
            <a:r>
              <a:rPr lang="en-US" sz="4800" spc="93" dirty="0" err="1">
                <a:latin typeface="Didact Gothic"/>
              </a:rPr>
              <a:t>освіту</a:t>
            </a:r>
            <a:r>
              <a:rPr lang="en-US" sz="4800" spc="93" dirty="0">
                <a:latin typeface="Didact Gothic"/>
              </a:rPr>
              <a:t>).</a:t>
            </a:r>
          </a:p>
        </p:txBody>
      </p:sp>
      <p:grpSp>
        <p:nvGrpSpPr>
          <p:cNvPr id="4" name="Group 4"/>
          <p:cNvGrpSpPr/>
          <p:nvPr/>
        </p:nvGrpSpPr>
        <p:grpSpPr>
          <a:xfrm>
            <a:off x="2063364" y="2915299"/>
            <a:ext cx="1127320" cy="5443000"/>
            <a:chOff x="0" y="0"/>
            <a:chExt cx="1503094" cy="7257333"/>
          </a:xfrm>
        </p:grpSpPr>
        <p:sp>
          <p:nvSpPr>
            <p:cNvPr id="5" name="AutoShape 5"/>
            <p:cNvSpPr/>
            <p:nvPr/>
          </p:nvSpPr>
          <p:spPr>
            <a:xfrm rot="5400000">
              <a:off x="-1908315" y="2023370"/>
              <a:ext cx="5319724" cy="1272983"/>
            </a:xfrm>
            <a:prstGeom prst="rect">
              <a:avLst/>
            </a:prstGeom>
            <a:solidFill>
              <a:srgbClr val="DC3C4D"/>
            </a:solidFill>
          </p:spPr>
        </p:sp>
        <p:pic>
          <p:nvPicPr>
            <p:cNvPr id="6" name="Picture 6"/>
            <p:cNvPicPr>
              <a:picLocks noChangeAspect="1"/>
            </p:cNvPicPr>
            <p:nvPr/>
          </p:nvPicPr>
          <p:blipFill>
            <a:blip r:embed="rId2"/>
            <a:srcRect/>
            <a:stretch>
              <a:fillRect/>
            </a:stretch>
          </p:blipFill>
          <p:spPr>
            <a:xfrm>
              <a:off x="0" y="5754240"/>
              <a:ext cx="1503094" cy="1503094"/>
            </a:xfrm>
            <a:prstGeom prst="rect">
              <a:avLst/>
            </a:prstGeom>
          </p:spPr>
        </p:pic>
      </p:grpSp>
      <p:sp>
        <p:nvSpPr>
          <p:cNvPr id="7" name="TextBox 7"/>
          <p:cNvSpPr txBox="1"/>
          <p:nvPr/>
        </p:nvSpPr>
        <p:spPr>
          <a:xfrm>
            <a:off x="1028700" y="827495"/>
            <a:ext cx="4216412" cy="1222363"/>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Визнання окремих видів діяльності педагогічних працівників як результатів підвищення кваліфікації (бакалавр, магістр,освітньо- науковий/освітньо-творчий рівні)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BE14"/>
        </a:solidFill>
        <a:effectLst/>
      </p:bgPr>
    </p:bg>
    <p:spTree>
      <p:nvGrpSpPr>
        <p:cNvPr id="1" name=""/>
        <p:cNvGrpSpPr/>
        <p:nvPr/>
      </p:nvGrpSpPr>
      <p:grpSpPr>
        <a:xfrm>
          <a:off x="0" y="0"/>
          <a:ext cx="0" cy="0"/>
          <a:chOff x="0" y="0"/>
          <a:chExt cx="0" cy="0"/>
        </a:xfrm>
      </p:grpSpPr>
      <p:grpSp>
        <p:nvGrpSpPr>
          <p:cNvPr id="2" name="Group 2"/>
          <p:cNvGrpSpPr/>
          <p:nvPr/>
        </p:nvGrpSpPr>
        <p:grpSpPr>
          <a:xfrm>
            <a:off x="1752600" y="3195693"/>
            <a:ext cx="14859000" cy="4583805"/>
            <a:chOff x="-1364428" y="95250"/>
            <a:chExt cx="19812000" cy="6111740"/>
          </a:xfrm>
        </p:grpSpPr>
        <p:sp>
          <p:nvSpPr>
            <p:cNvPr id="3" name="TextBox 3"/>
            <p:cNvSpPr txBox="1"/>
            <p:nvPr/>
          </p:nvSpPr>
          <p:spPr>
            <a:xfrm>
              <a:off x="0" y="95250"/>
              <a:ext cx="16981544" cy="1804425"/>
            </a:xfrm>
            <a:prstGeom prst="rect">
              <a:avLst/>
            </a:prstGeom>
          </p:spPr>
          <p:txBody>
            <a:bodyPr lIns="0" tIns="0" rIns="0" bIns="0" rtlCol="0" anchor="t">
              <a:spAutoFit/>
            </a:bodyPr>
            <a:lstStyle/>
            <a:p>
              <a:pPr algn="ctr">
                <a:lnSpc>
                  <a:spcPts val="11440"/>
                </a:lnSpc>
              </a:pPr>
              <a:r>
                <a:rPr lang="en-US" sz="8800" dirty="0" err="1">
                  <a:solidFill>
                    <a:srgbClr val="C00000"/>
                  </a:solidFill>
                  <a:latin typeface="Didact Gothic Bold"/>
                </a:rPr>
                <a:t>Дякую</a:t>
              </a:r>
              <a:r>
                <a:rPr lang="en-US" sz="8800" dirty="0">
                  <a:solidFill>
                    <a:srgbClr val="C00000"/>
                  </a:solidFill>
                  <a:latin typeface="Didact Gothic Bold"/>
                </a:rPr>
                <a:t> </a:t>
              </a:r>
              <a:r>
                <a:rPr lang="en-US" sz="8800" dirty="0" err="1">
                  <a:solidFill>
                    <a:srgbClr val="C00000"/>
                  </a:solidFill>
                  <a:latin typeface="Didact Gothic Bold"/>
                </a:rPr>
                <a:t>за</a:t>
              </a:r>
              <a:r>
                <a:rPr lang="en-US" sz="8800" dirty="0">
                  <a:solidFill>
                    <a:srgbClr val="C00000"/>
                  </a:solidFill>
                  <a:latin typeface="Didact Gothic Bold"/>
                </a:rPr>
                <a:t> </a:t>
              </a:r>
              <a:r>
                <a:rPr lang="en-US" sz="8800" dirty="0" err="1">
                  <a:solidFill>
                    <a:srgbClr val="C00000"/>
                  </a:solidFill>
                  <a:latin typeface="Didact Gothic Bold"/>
                </a:rPr>
                <a:t>увагу</a:t>
              </a:r>
              <a:r>
                <a:rPr lang="en-US" sz="8800" dirty="0">
                  <a:solidFill>
                    <a:srgbClr val="C00000"/>
                  </a:solidFill>
                  <a:latin typeface="Didact Gothic Bold"/>
                </a:rPr>
                <a:t>!</a:t>
              </a:r>
            </a:p>
          </p:txBody>
        </p:sp>
        <p:sp>
          <p:nvSpPr>
            <p:cNvPr id="4" name="TextBox 4"/>
            <p:cNvSpPr txBox="1"/>
            <p:nvPr/>
          </p:nvSpPr>
          <p:spPr>
            <a:xfrm>
              <a:off x="-1364428" y="2616264"/>
              <a:ext cx="19812000" cy="3590726"/>
            </a:xfrm>
            <a:prstGeom prst="rect">
              <a:avLst/>
            </a:prstGeom>
          </p:spPr>
          <p:txBody>
            <a:bodyPr wrap="square" lIns="0" tIns="0" rIns="0" bIns="0" rtlCol="0" anchor="t">
              <a:spAutoFit/>
            </a:bodyPr>
            <a:lstStyle/>
            <a:p>
              <a:pPr algn="ctr">
                <a:lnSpc>
                  <a:spcPts val="4160"/>
                </a:lnSpc>
              </a:pPr>
              <a:r>
                <a:rPr lang="en-US" sz="4000" b="1" dirty="0" err="1" smtClean="0">
                  <a:latin typeface="Didact Gothic"/>
                </a:rPr>
                <a:t>Уся</a:t>
              </a:r>
              <a:r>
                <a:rPr lang="uk-UA" sz="4000" b="1" dirty="0" smtClean="0">
                  <a:latin typeface="Didact Gothic"/>
                </a:rPr>
                <a:t> </a:t>
              </a:r>
              <a:r>
                <a:rPr lang="en-US" sz="4000" b="1" dirty="0" smtClean="0">
                  <a:latin typeface="Didact Gothic"/>
                </a:rPr>
                <a:t> </a:t>
              </a:r>
              <a:r>
                <a:rPr lang="en-US" sz="4000" b="1" dirty="0" err="1" smtClean="0">
                  <a:latin typeface="Didact Gothic"/>
                </a:rPr>
                <a:t>детальна</a:t>
              </a:r>
              <a:r>
                <a:rPr lang="uk-UA" sz="4000" b="1" dirty="0" smtClean="0">
                  <a:latin typeface="Didact Gothic"/>
                </a:rPr>
                <a:t> </a:t>
              </a:r>
              <a:r>
                <a:rPr lang="en-US" sz="4000" b="1" dirty="0" smtClean="0">
                  <a:latin typeface="Didact Gothic"/>
                </a:rPr>
                <a:t> </a:t>
              </a:r>
              <a:r>
                <a:rPr lang="en-US" sz="4000" b="1" dirty="0" err="1" smtClean="0">
                  <a:latin typeface="Didact Gothic"/>
                </a:rPr>
                <a:t>інформація</a:t>
              </a:r>
              <a:r>
                <a:rPr lang="uk-UA" sz="4000" b="1" dirty="0" smtClean="0">
                  <a:latin typeface="Didact Gothic"/>
                </a:rPr>
                <a:t> </a:t>
              </a:r>
              <a:r>
                <a:rPr lang="en-US" sz="4000" b="1" dirty="0" smtClean="0">
                  <a:latin typeface="Didact Gothic"/>
                </a:rPr>
                <a:t> </a:t>
              </a:r>
              <a:r>
                <a:rPr lang="en-US" sz="4000" b="1" dirty="0" err="1" smtClean="0">
                  <a:latin typeface="Didact Gothic"/>
                </a:rPr>
                <a:t>та</a:t>
              </a:r>
              <a:r>
                <a:rPr lang="uk-UA" sz="4000" b="1" dirty="0" smtClean="0">
                  <a:latin typeface="Didact Gothic"/>
                </a:rPr>
                <a:t> </a:t>
              </a:r>
              <a:r>
                <a:rPr lang="en-US" sz="4000" b="1" dirty="0" smtClean="0">
                  <a:latin typeface="Didact Gothic"/>
                </a:rPr>
                <a:t> </a:t>
              </a:r>
              <a:r>
                <a:rPr lang="en-US" sz="4000" b="1" dirty="0" err="1">
                  <a:latin typeface="Didact Gothic"/>
                </a:rPr>
                <a:t>роз’яснення</a:t>
              </a:r>
              <a:r>
                <a:rPr lang="en-US" sz="4000" b="1" dirty="0">
                  <a:latin typeface="Didact Gothic"/>
                </a:rPr>
                <a:t>  </a:t>
              </a:r>
              <a:endParaRPr lang="uk-UA" sz="4000" b="1" dirty="0" smtClean="0">
                <a:latin typeface="Didact Gothic"/>
              </a:endParaRPr>
            </a:p>
            <a:p>
              <a:pPr algn="ctr">
                <a:lnSpc>
                  <a:spcPts val="4160"/>
                </a:lnSpc>
              </a:pPr>
              <a:r>
                <a:rPr lang="en-US" sz="4000" b="1" dirty="0" smtClean="0">
                  <a:latin typeface="Didact Gothic"/>
                </a:rPr>
                <a:t>у </a:t>
              </a:r>
              <a:r>
                <a:rPr lang="en-US" sz="4000" b="1" dirty="0" err="1">
                  <a:latin typeface="Didact Gothic"/>
                </a:rPr>
                <a:t>листі</a:t>
              </a:r>
              <a:r>
                <a:rPr lang="en-US" sz="4000" b="1" dirty="0">
                  <a:latin typeface="Didact Gothic"/>
                </a:rPr>
                <a:t> </a:t>
              </a:r>
              <a:r>
                <a:rPr lang="uk-UA" sz="4000" b="1" dirty="0" smtClean="0">
                  <a:latin typeface="Didact Gothic"/>
                </a:rPr>
                <a:t> </a:t>
              </a:r>
              <a:r>
                <a:rPr lang="en-US" sz="4000" b="1" dirty="0" smtClean="0">
                  <a:latin typeface="Didact Gothic"/>
                </a:rPr>
                <a:t>МОН</a:t>
              </a:r>
              <a:r>
                <a:rPr lang="uk-UA" sz="4000" b="1" dirty="0" smtClean="0">
                  <a:latin typeface="Didact Gothic"/>
                </a:rPr>
                <a:t> </a:t>
              </a:r>
              <a:r>
                <a:rPr lang="en-US" sz="4000" b="1" dirty="0" smtClean="0">
                  <a:latin typeface="Didact Gothic"/>
                </a:rPr>
                <a:t>№ </a:t>
              </a:r>
              <a:r>
                <a:rPr lang="en-US" sz="4000" b="1" dirty="0">
                  <a:latin typeface="Didact Gothic"/>
                </a:rPr>
                <a:t>1/9 – 141 </a:t>
              </a:r>
              <a:r>
                <a:rPr lang="uk-UA" sz="4000" b="1" dirty="0" smtClean="0">
                  <a:latin typeface="Didact Gothic"/>
                </a:rPr>
                <a:t> </a:t>
              </a:r>
              <a:r>
                <a:rPr lang="en-US" sz="4000" b="1" dirty="0" err="1" smtClean="0">
                  <a:latin typeface="Didact Gothic"/>
                </a:rPr>
                <a:t>від</a:t>
              </a:r>
              <a:r>
                <a:rPr lang="en-US" sz="4000" b="1" dirty="0" smtClean="0">
                  <a:latin typeface="Didact Gothic"/>
                </a:rPr>
                <a:t> </a:t>
              </a:r>
              <a:r>
                <a:rPr lang="uk-UA" sz="4000" b="1" dirty="0" smtClean="0">
                  <a:latin typeface="Didact Gothic"/>
                </a:rPr>
                <a:t> </a:t>
              </a:r>
              <a:r>
                <a:rPr lang="en-US" sz="4000" b="1" dirty="0" smtClean="0">
                  <a:latin typeface="Didact Gothic"/>
                </a:rPr>
                <a:t>04.03.2020 </a:t>
              </a:r>
              <a:r>
                <a:rPr lang="en-US" sz="4000" b="1" dirty="0" err="1" smtClean="0">
                  <a:latin typeface="Didact Gothic"/>
                </a:rPr>
                <a:t>року</a:t>
              </a:r>
              <a:endParaRPr lang="uk-UA" sz="4000" b="1" dirty="0" smtClean="0">
                <a:latin typeface="Didact Gothic"/>
              </a:endParaRPr>
            </a:p>
            <a:p>
              <a:pPr algn="ctr">
                <a:lnSpc>
                  <a:spcPts val="4160"/>
                </a:lnSpc>
              </a:pPr>
              <a:r>
                <a:rPr lang="en-US" sz="4000" b="1" dirty="0" smtClean="0">
                  <a:latin typeface="Didact Gothic"/>
                </a:rPr>
                <a:t>  </a:t>
              </a:r>
              <a:r>
                <a:rPr lang="en-US" sz="4000" b="1" dirty="0">
                  <a:latin typeface="Didact Gothic"/>
                </a:rPr>
                <a:t>«</a:t>
              </a:r>
              <a:r>
                <a:rPr lang="en-US" sz="4000" b="1" dirty="0" err="1" smtClean="0">
                  <a:latin typeface="Didact Gothic"/>
                </a:rPr>
                <a:t>Щодо</a:t>
              </a:r>
              <a:r>
                <a:rPr lang="uk-UA" sz="4000" b="1" dirty="0" smtClean="0">
                  <a:latin typeface="Didact Gothic"/>
                </a:rPr>
                <a:t> </a:t>
              </a:r>
              <a:r>
                <a:rPr lang="en-US" sz="4000" b="1" dirty="0" smtClean="0">
                  <a:latin typeface="Didact Gothic"/>
                </a:rPr>
                <a:t> </a:t>
              </a:r>
              <a:r>
                <a:rPr lang="en-US" sz="4000" b="1" dirty="0" err="1" smtClean="0">
                  <a:latin typeface="Didact Gothic"/>
                </a:rPr>
                <a:t>підвищення</a:t>
              </a:r>
              <a:r>
                <a:rPr lang="uk-UA" sz="4000" b="1" dirty="0" smtClean="0">
                  <a:latin typeface="Didact Gothic"/>
                </a:rPr>
                <a:t> </a:t>
              </a:r>
              <a:r>
                <a:rPr lang="en-US" sz="4000" b="1" dirty="0" smtClean="0">
                  <a:latin typeface="Didact Gothic"/>
                </a:rPr>
                <a:t> </a:t>
              </a:r>
              <a:r>
                <a:rPr lang="en-US" sz="4000" b="1" dirty="0" err="1" smtClean="0">
                  <a:latin typeface="Didact Gothic"/>
                </a:rPr>
                <a:t>кваліфікації</a:t>
              </a:r>
              <a:r>
                <a:rPr lang="uk-UA" sz="4000" b="1" dirty="0" smtClean="0">
                  <a:latin typeface="Didact Gothic"/>
                </a:rPr>
                <a:t> </a:t>
              </a:r>
              <a:r>
                <a:rPr lang="en-US" sz="4000" b="1" dirty="0" smtClean="0">
                  <a:latin typeface="Didact Gothic"/>
                </a:rPr>
                <a:t> </a:t>
              </a:r>
              <a:r>
                <a:rPr lang="en-US" sz="4000" b="1" dirty="0" err="1" smtClean="0">
                  <a:latin typeface="Didact Gothic"/>
                </a:rPr>
                <a:t>педагогічних</a:t>
              </a:r>
              <a:r>
                <a:rPr lang="uk-UA" sz="4000" b="1" dirty="0" smtClean="0">
                  <a:latin typeface="Didact Gothic"/>
                </a:rPr>
                <a:t> </a:t>
              </a:r>
              <a:r>
                <a:rPr lang="en-US" sz="4000" b="1" dirty="0" smtClean="0">
                  <a:latin typeface="Didact Gothic"/>
                </a:rPr>
                <a:t> </a:t>
              </a:r>
              <a:r>
                <a:rPr lang="en-US" sz="4000" b="1" dirty="0" err="1">
                  <a:latin typeface="Didact Gothic"/>
                </a:rPr>
                <a:t>працівників</a:t>
              </a:r>
              <a:r>
                <a:rPr lang="en-US" sz="4000" b="1" dirty="0">
                  <a:latin typeface="Didact Gothic"/>
                </a:rPr>
                <a:t> </a:t>
              </a:r>
              <a:r>
                <a:rPr lang="en-US" sz="4000" b="1" dirty="0" err="1" smtClean="0">
                  <a:latin typeface="Didact Gothic"/>
                </a:rPr>
                <a:t>закладів</a:t>
              </a:r>
              <a:r>
                <a:rPr lang="uk-UA" sz="4000" b="1" dirty="0" smtClean="0">
                  <a:latin typeface="Didact Gothic"/>
                </a:rPr>
                <a:t> </a:t>
              </a:r>
              <a:r>
                <a:rPr lang="en-US" sz="4000" b="1" dirty="0" smtClean="0">
                  <a:latin typeface="Didact Gothic"/>
                </a:rPr>
                <a:t> </a:t>
              </a:r>
              <a:r>
                <a:rPr lang="en-US" sz="4000" b="1" dirty="0" err="1">
                  <a:latin typeface="Didact Gothic"/>
                </a:rPr>
                <a:t>загальної</a:t>
              </a:r>
              <a:r>
                <a:rPr lang="en-US" sz="4000" b="1" dirty="0">
                  <a:latin typeface="Didact Gothic"/>
                </a:rPr>
                <a:t> </a:t>
              </a:r>
              <a:r>
                <a:rPr lang="en-US" sz="4000" b="1" dirty="0" err="1">
                  <a:latin typeface="Didact Gothic"/>
                </a:rPr>
                <a:t>середньої</a:t>
              </a:r>
              <a:r>
                <a:rPr lang="en-US" sz="4000" b="1" dirty="0">
                  <a:latin typeface="Didact Gothic"/>
                </a:rPr>
                <a:t> </a:t>
              </a:r>
              <a:r>
                <a:rPr lang="uk-UA" sz="4000" b="1" dirty="0" smtClean="0">
                  <a:latin typeface="Didact Gothic"/>
                </a:rPr>
                <a:t> </a:t>
              </a:r>
              <a:r>
                <a:rPr lang="en-US" sz="4000" b="1" dirty="0" err="1" smtClean="0">
                  <a:latin typeface="Didact Gothic"/>
                </a:rPr>
                <a:t>освіти</a:t>
              </a:r>
              <a:r>
                <a:rPr lang="en-US" sz="4000" b="1" dirty="0" smtClean="0">
                  <a:latin typeface="Didact Gothic"/>
                </a:rPr>
                <a:t>»</a:t>
              </a:r>
              <a:endParaRPr lang="uk-UA" sz="4000" b="1" dirty="0" smtClean="0">
                <a:latin typeface="Didact Gothic"/>
              </a:endParaRPr>
            </a:p>
            <a:p>
              <a:pPr algn="ctr">
                <a:lnSpc>
                  <a:spcPts val="4160"/>
                </a:lnSpc>
              </a:pPr>
              <a:r>
                <a:rPr lang="en-US" sz="4000" b="1" dirty="0" smtClean="0">
                  <a:latin typeface="Didact Gothic"/>
                </a:rPr>
                <a:t>   </a:t>
              </a:r>
              <a:r>
                <a:rPr lang="en-US" sz="4000" b="1" dirty="0">
                  <a:latin typeface="Didact Gothic"/>
                </a:rPr>
                <a:t>http://osvita.ua/legislation/Ser_osv/71473/</a:t>
              </a:r>
            </a:p>
          </p:txBody>
        </p:sp>
      </p:grpSp>
      <p:sp>
        <p:nvSpPr>
          <p:cNvPr id="5" name="TextBox 5"/>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DC3C4D"/>
                </a:solidFill>
                <a:latin typeface="Didact Gothic"/>
              </a:rPr>
              <a:t>Навчально-методичниц центр освіти м. Львова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7151"/>
        </a:solidFill>
        <a:effectLst/>
      </p:bgPr>
    </p:bg>
    <p:spTree>
      <p:nvGrpSpPr>
        <p:cNvPr id="1" name=""/>
        <p:cNvGrpSpPr/>
        <p:nvPr/>
      </p:nvGrpSpPr>
      <p:grpSpPr>
        <a:xfrm>
          <a:off x="0" y="0"/>
          <a:ext cx="0" cy="0"/>
          <a:chOff x="0" y="0"/>
          <a:chExt cx="0" cy="0"/>
        </a:xfrm>
      </p:grpSpPr>
      <p:sp>
        <p:nvSpPr>
          <p:cNvPr id="2" name="TextBox 2"/>
          <p:cNvSpPr txBox="1"/>
          <p:nvPr/>
        </p:nvSpPr>
        <p:spPr>
          <a:xfrm>
            <a:off x="1993986" y="2629362"/>
            <a:ext cx="14300027" cy="5116785"/>
          </a:xfrm>
          <a:prstGeom prst="rect">
            <a:avLst/>
          </a:prstGeom>
        </p:spPr>
        <p:txBody>
          <a:bodyPr lIns="0" tIns="0" rIns="0" bIns="0" rtlCol="0" anchor="t">
            <a:spAutoFit/>
          </a:bodyPr>
          <a:lstStyle/>
          <a:p>
            <a:pPr marL="0" lvl="0" indent="0" algn="ctr">
              <a:lnSpc>
                <a:spcPts val="5680"/>
              </a:lnSpc>
            </a:pPr>
            <a:r>
              <a:rPr lang="en-US" sz="4400" b="1" dirty="0" err="1">
                <a:latin typeface="Didact Gothic"/>
              </a:rPr>
              <a:t>Міністерством</a:t>
            </a:r>
            <a:r>
              <a:rPr lang="en-US" sz="4400" b="1" dirty="0">
                <a:latin typeface="Didact Gothic"/>
              </a:rPr>
              <a:t> </a:t>
            </a:r>
            <a:r>
              <a:rPr lang="en-US" sz="4400" b="1" dirty="0" err="1">
                <a:latin typeface="Didact Gothic"/>
              </a:rPr>
              <a:t>було</a:t>
            </a:r>
            <a:r>
              <a:rPr lang="en-US" sz="4400" b="1" dirty="0">
                <a:latin typeface="Didact Gothic"/>
              </a:rPr>
              <a:t> </a:t>
            </a:r>
            <a:r>
              <a:rPr lang="en-US" sz="4400" b="1" dirty="0" err="1">
                <a:latin typeface="Didact Gothic"/>
              </a:rPr>
              <a:t>розроблено</a:t>
            </a:r>
            <a:r>
              <a:rPr lang="en-US" sz="4400" b="1" dirty="0">
                <a:latin typeface="Didact Gothic"/>
              </a:rPr>
              <a:t> </a:t>
            </a:r>
            <a:r>
              <a:rPr lang="en-US" sz="4400" b="1" dirty="0" err="1">
                <a:latin typeface="Didact Gothic"/>
              </a:rPr>
              <a:t>та</a:t>
            </a:r>
            <a:r>
              <a:rPr lang="en-US" sz="4400" b="1" dirty="0">
                <a:latin typeface="Didact Gothic"/>
              </a:rPr>
              <a:t> </a:t>
            </a:r>
            <a:r>
              <a:rPr lang="en-US" sz="4400" b="1" dirty="0" err="1">
                <a:latin typeface="Didact Gothic"/>
              </a:rPr>
              <a:t>подано</a:t>
            </a:r>
            <a:r>
              <a:rPr lang="en-US" sz="4400" b="1" dirty="0">
                <a:latin typeface="Didact Gothic"/>
              </a:rPr>
              <a:t> </a:t>
            </a:r>
            <a:r>
              <a:rPr lang="en-US" sz="4400" b="1" dirty="0" err="1">
                <a:latin typeface="Didact Gothic"/>
              </a:rPr>
              <a:t>на</a:t>
            </a:r>
            <a:r>
              <a:rPr lang="en-US" sz="4400" b="1" dirty="0">
                <a:latin typeface="Didact Gothic"/>
              </a:rPr>
              <a:t> </a:t>
            </a:r>
            <a:r>
              <a:rPr lang="en-US" sz="4400" b="1" dirty="0" err="1">
                <a:latin typeface="Didact Gothic"/>
              </a:rPr>
              <a:t>розгляд</a:t>
            </a:r>
            <a:r>
              <a:rPr lang="en-US" sz="4400" b="1" dirty="0">
                <a:latin typeface="Didact Gothic"/>
              </a:rPr>
              <a:t> </a:t>
            </a:r>
            <a:r>
              <a:rPr lang="en-US" sz="4400" b="1" dirty="0" err="1">
                <a:latin typeface="Didact Gothic"/>
              </a:rPr>
              <a:t>Уряду</a:t>
            </a:r>
            <a:r>
              <a:rPr lang="en-US" sz="4400" b="1" dirty="0">
                <a:latin typeface="Didact Gothic"/>
              </a:rPr>
              <a:t> </a:t>
            </a:r>
            <a:r>
              <a:rPr lang="en-US" sz="4400" b="1" dirty="0" err="1">
                <a:latin typeface="Didact Gothic"/>
              </a:rPr>
              <a:t>новий</a:t>
            </a:r>
            <a:r>
              <a:rPr lang="en-US" sz="4400" b="1" dirty="0">
                <a:latin typeface="Didact Gothic"/>
              </a:rPr>
              <a:t> </a:t>
            </a:r>
            <a:r>
              <a:rPr lang="en-US" sz="4400" b="1" dirty="0" err="1">
                <a:latin typeface="Didact Gothic"/>
              </a:rPr>
              <a:t>Порядок</a:t>
            </a:r>
            <a:r>
              <a:rPr lang="en-US" sz="4400" b="1" dirty="0">
                <a:latin typeface="Didact Gothic"/>
              </a:rPr>
              <a:t> </a:t>
            </a:r>
            <a:r>
              <a:rPr lang="en-US" sz="4400" b="1" dirty="0" err="1">
                <a:latin typeface="Didact Gothic"/>
              </a:rPr>
              <a:t>підвищення</a:t>
            </a:r>
            <a:r>
              <a:rPr lang="en-US" sz="4400" b="1" dirty="0">
                <a:latin typeface="Didact Gothic"/>
              </a:rPr>
              <a:t> </a:t>
            </a:r>
            <a:r>
              <a:rPr lang="en-US" sz="4400" b="1" dirty="0" err="1">
                <a:latin typeface="Didact Gothic"/>
              </a:rPr>
              <a:t>кваліфікації</a:t>
            </a:r>
            <a:r>
              <a:rPr lang="en-US" sz="4400" b="1" dirty="0">
                <a:latin typeface="Didact Gothic"/>
              </a:rPr>
              <a:t> </a:t>
            </a:r>
            <a:r>
              <a:rPr lang="en-US" sz="4400" b="1" dirty="0" err="1">
                <a:latin typeface="Didact Gothic"/>
              </a:rPr>
              <a:t>педагогічних</a:t>
            </a:r>
            <a:r>
              <a:rPr lang="en-US" sz="4400" b="1" dirty="0">
                <a:latin typeface="Didact Gothic"/>
              </a:rPr>
              <a:t> </a:t>
            </a:r>
            <a:r>
              <a:rPr lang="en-US" sz="4400" b="1" dirty="0" err="1">
                <a:latin typeface="Didact Gothic"/>
              </a:rPr>
              <a:t>та</a:t>
            </a:r>
            <a:r>
              <a:rPr lang="en-US" sz="4400" b="1" dirty="0">
                <a:latin typeface="Didact Gothic"/>
              </a:rPr>
              <a:t> </a:t>
            </a:r>
            <a:r>
              <a:rPr lang="en-US" sz="4400" b="1" dirty="0" err="1">
                <a:latin typeface="Didact Gothic"/>
              </a:rPr>
              <a:t>науково-педагогічних</a:t>
            </a:r>
            <a:r>
              <a:rPr lang="en-US" sz="4400" b="1" dirty="0">
                <a:latin typeface="Didact Gothic"/>
              </a:rPr>
              <a:t> </a:t>
            </a:r>
            <a:r>
              <a:rPr lang="en-US" sz="4400" b="1" dirty="0" err="1">
                <a:latin typeface="Didact Gothic"/>
              </a:rPr>
              <a:t>працівників</a:t>
            </a:r>
            <a:r>
              <a:rPr lang="en-US" sz="4400" b="1" dirty="0">
                <a:latin typeface="Didact Gothic"/>
              </a:rPr>
              <a:t> (</a:t>
            </a:r>
            <a:r>
              <a:rPr lang="en-US" sz="4400" b="1" dirty="0" err="1">
                <a:latin typeface="Didact Gothic"/>
              </a:rPr>
              <a:t>далі</a:t>
            </a:r>
            <a:r>
              <a:rPr lang="en-US" sz="4400" b="1" dirty="0">
                <a:latin typeface="Didact Gothic"/>
              </a:rPr>
              <a:t> - </a:t>
            </a:r>
            <a:r>
              <a:rPr lang="en-US" sz="4400" b="1" dirty="0" err="1">
                <a:latin typeface="Didact Gothic"/>
              </a:rPr>
              <a:t>Порядок</a:t>
            </a:r>
            <a:r>
              <a:rPr lang="en-US" sz="4400" b="1" dirty="0">
                <a:latin typeface="Didact Gothic"/>
              </a:rPr>
              <a:t>), </a:t>
            </a:r>
            <a:r>
              <a:rPr lang="en-US" sz="4400" b="1" dirty="0" err="1">
                <a:latin typeface="Didact Gothic"/>
              </a:rPr>
              <a:t>що</a:t>
            </a:r>
            <a:r>
              <a:rPr lang="en-US" sz="4400" b="1" dirty="0">
                <a:latin typeface="Didact Gothic"/>
              </a:rPr>
              <a:t> </a:t>
            </a:r>
            <a:r>
              <a:rPr lang="en-US" sz="4400" b="1" dirty="0" err="1">
                <a:latin typeface="Didact Gothic"/>
              </a:rPr>
              <a:t>був</a:t>
            </a:r>
            <a:r>
              <a:rPr lang="en-US" sz="4400" b="1" dirty="0">
                <a:latin typeface="Didact Gothic"/>
              </a:rPr>
              <a:t> </a:t>
            </a:r>
            <a:r>
              <a:rPr lang="en-US" sz="4400" b="1" dirty="0" err="1">
                <a:latin typeface="Didact Gothic"/>
              </a:rPr>
              <a:t>затверджений</a:t>
            </a:r>
            <a:r>
              <a:rPr lang="en-US" sz="4400" b="1" dirty="0">
                <a:latin typeface="Didact Gothic"/>
              </a:rPr>
              <a:t> </a:t>
            </a:r>
            <a:r>
              <a:rPr lang="en-US" sz="4400" b="1" dirty="0" err="1">
                <a:latin typeface="Didact Gothic"/>
              </a:rPr>
              <a:t>постановою</a:t>
            </a:r>
            <a:r>
              <a:rPr lang="en-US" sz="4400" b="1" dirty="0">
                <a:latin typeface="Didact Gothic"/>
              </a:rPr>
              <a:t> </a:t>
            </a:r>
            <a:r>
              <a:rPr lang="en-US" sz="4400" b="1" dirty="0" err="1">
                <a:latin typeface="Didact Gothic"/>
              </a:rPr>
              <a:t>Кабінету</a:t>
            </a:r>
            <a:r>
              <a:rPr lang="en-US" sz="4400" b="1" u="none" dirty="0">
                <a:latin typeface="Didact Gothic"/>
              </a:rPr>
              <a:t> </a:t>
            </a:r>
            <a:r>
              <a:rPr lang="en-US" sz="4400" b="1" u="none" dirty="0" err="1">
                <a:latin typeface="Didact Gothic"/>
              </a:rPr>
              <a:t>Міністрів</a:t>
            </a:r>
            <a:r>
              <a:rPr lang="en-US" sz="4400" b="1" u="none" dirty="0">
                <a:latin typeface="Didact Gothic"/>
              </a:rPr>
              <a:t> </a:t>
            </a:r>
            <a:r>
              <a:rPr lang="en-US" sz="4400" b="1" u="none" dirty="0" err="1">
                <a:latin typeface="Didact Gothic"/>
              </a:rPr>
              <a:t>України</a:t>
            </a:r>
            <a:r>
              <a:rPr lang="en-US" sz="4400" b="1" u="none" dirty="0">
                <a:latin typeface="Didact Gothic"/>
              </a:rPr>
              <a:t> </a:t>
            </a:r>
            <a:r>
              <a:rPr lang="en-US" sz="4400" b="1" u="none" dirty="0" err="1">
                <a:latin typeface="Didact Gothic"/>
              </a:rPr>
              <a:t>від</a:t>
            </a:r>
            <a:r>
              <a:rPr lang="en-US" sz="4400" b="1" u="none" dirty="0">
                <a:latin typeface="Didact Gothic"/>
              </a:rPr>
              <a:t> 21 </a:t>
            </a:r>
            <a:r>
              <a:rPr lang="en-US" sz="4400" b="1" u="none" dirty="0" err="1">
                <a:latin typeface="Didact Gothic"/>
              </a:rPr>
              <a:t>серпня</a:t>
            </a:r>
            <a:r>
              <a:rPr lang="en-US" sz="4400" b="1" u="none" dirty="0">
                <a:latin typeface="Didact Gothic"/>
              </a:rPr>
              <a:t> 2019 </a:t>
            </a:r>
            <a:r>
              <a:rPr lang="en-US" sz="4400" b="1" u="none" dirty="0" err="1">
                <a:latin typeface="Didact Gothic"/>
              </a:rPr>
              <a:t>року</a:t>
            </a:r>
            <a:r>
              <a:rPr lang="en-US" sz="4400" b="1" u="none" dirty="0">
                <a:latin typeface="Didact Gothic"/>
              </a:rPr>
              <a:t> № </a:t>
            </a:r>
            <a:r>
              <a:rPr lang="uk-UA" sz="4400" b="1" u="none" dirty="0" smtClean="0">
                <a:latin typeface="Didact Gothic"/>
              </a:rPr>
              <a:t>8</a:t>
            </a:r>
            <a:r>
              <a:rPr lang="en-US" sz="4400" b="1" u="none" dirty="0" smtClean="0">
                <a:latin typeface="Didact Gothic"/>
              </a:rPr>
              <a:t>00</a:t>
            </a:r>
            <a:r>
              <a:rPr lang="en-US" sz="4400" b="1" u="none" dirty="0">
                <a:latin typeface="Didact Gothic"/>
              </a:rPr>
              <a:t>. </a:t>
            </a:r>
            <a:endParaRPr lang="uk-UA" sz="4400" b="1" u="none" dirty="0" smtClean="0">
              <a:latin typeface="Didact Gothic"/>
            </a:endParaRPr>
          </a:p>
          <a:p>
            <a:pPr marL="0" lvl="0" indent="0" algn="ctr">
              <a:lnSpc>
                <a:spcPts val="5680"/>
              </a:lnSpc>
            </a:pPr>
            <a:r>
              <a:rPr lang="en-US" sz="4400" b="1" u="none" dirty="0" err="1" smtClean="0">
                <a:latin typeface="Didact Gothic"/>
              </a:rPr>
              <a:t>Також</a:t>
            </a:r>
            <a:r>
              <a:rPr lang="en-US" sz="4400" b="1" u="none" dirty="0" smtClean="0">
                <a:latin typeface="Didact Gothic"/>
              </a:rPr>
              <a:t> </a:t>
            </a:r>
            <a:r>
              <a:rPr lang="en-US" sz="4400" b="1" u="none" dirty="0">
                <a:latin typeface="Didact Gothic"/>
              </a:rPr>
              <a:t>27 </a:t>
            </a:r>
            <a:r>
              <a:rPr lang="en-US" sz="4400" b="1" u="none" dirty="0" err="1">
                <a:latin typeface="Didact Gothic"/>
              </a:rPr>
              <a:t>грудня</a:t>
            </a:r>
            <a:r>
              <a:rPr lang="en-US" sz="4400" b="1" u="none" dirty="0">
                <a:latin typeface="Didact Gothic"/>
              </a:rPr>
              <a:t> 2019 </a:t>
            </a:r>
            <a:r>
              <a:rPr lang="en-US" sz="4400" b="1" u="none" dirty="0" err="1">
                <a:latin typeface="Didact Gothic"/>
              </a:rPr>
              <a:t>року</a:t>
            </a:r>
            <a:r>
              <a:rPr lang="en-US" sz="4400" b="1" u="none" dirty="0">
                <a:latin typeface="Didact Gothic"/>
              </a:rPr>
              <a:t> </a:t>
            </a:r>
            <a:r>
              <a:rPr lang="en-US" sz="4400" b="1" u="none" dirty="0" err="1">
                <a:latin typeface="Didact Gothic"/>
              </a:rPr>
              <a:t>постановою</a:t>
            </a:r>
            <a:r>
              <a:rPr lang="en-US" sz="4400" b="1" u="none" dirty="0">
                <a:latin typeface="Didact Gothic"/>
              </a:rPr>
              <a:t> </a:t>
            </a:r>
            <a:r>
              <a:rPr lang="en-US" sz="4400" b="1" u="none" dirty="0" err="1">
                <a:latin typeface="Didact Gothic"/>
              </a:rPr>
              <a:t>Уряду</a:t>
            </a:r>
            <a:r>
              <a:rPr lang="en-US" sz="4400" b="1" u="none" dirty="0">
                <a:latin typeface="Didact Gothic"/>
              </a:rPr>
              <a:t> № 1133 </a:t>
            </a:r>
            <a:r>
              <a:rPr lang="en-US" sz="4400" b="1" u="none" dirty="0" err="1">
                <a:latin typeface="Didact Gothic"/>
              </a:rPr>
              <a:t>були</a:t>
            </a:r>
            <a:r>
              <a:rPr lang="en-US" sz="4400" b="1" u="none" dirty="0">
                <a:latin typeface="Didact Gothic"/>
              </a:rPr>
              <a:t> </a:t>
            </a:r>
            <a:r>
              <a:rPr lang="en-US" sz="4400" b="1" u="none" dirty="0" err="1">
                <a:latin typeface="Didact Gothic"/>
              </a:rPr>
              <a:t>внесені</a:t>
            </a:r>
            <a:r>
              <a:rPr lang="en-US" sz="4400" b="1" u="none" dirty="0">
                <a:latin typeface="Didact Gothic"/>
              </a:rPr>
              <a:t> </a:t>
            </a:r>
            <a:r>
              <a:rPr lang="en-US" sz="4400" b="1" u="none" dirty="0" err="1">
                <a:latin typeface="Didact Gothic"/>
              </a:rPr>
              <a:t>зміни</a:t>
            </a:r>
            <a:r>
              <a:rPr lang="en-US" sz="4400" b="1" u="none" dirty="0">
                <a:latin typeface="Didact Gothic"/>
              </a:rPr>
              <a:t> </a:t>
            </a:r>
            <a:r>
              <a:rPr lang="en-US" sz="4400" b="1" u="none" dirty="0" err="1">
                <a:latin typeface="Didact Gothic"/>
              </a:rPr>
              <a:t>до</a:t>
            </a:r>
            <a:r>
              <a:rPr lang="en-US" sz="4400" b="1" u="none" dirty="0">
                <a:latin typeface="Didact Gothic"/>
              </a:rPr>
              <a:t> </a:t>
            </a:r>
            <a:r>
              <a:rPr lang="en-US" sz="4400" b="1" u="none" dirty="0" err="1">
                <a:latin typeface="Didact Gothic"/>
              </a:rPr>
              <a:t>цього</a:t>
            </a:r>
            <a:r>
              <a:rPr lang="en-US" sz="4400" b="1" u="none" dirty="0">
                <a:latin typeface="Didact Gothic"/>
              </a:rPr>
              <a:t> </a:t>
            </a:r>
            <a:r>
              <a:rPr lang="en-US" sz="4400" b="1" u="none" dirty="0" err="1">
                <a:latin typeface="Didact Gothic"/>
              </a:rPr>
              <a:t>Порядку</a:t>
            </a:r>
            <a:r>
              <a:rPr lang="en-US" sz="4369" b="1" u="none" dirty="0">
                <a:latin typeface="Didact Gothic"/>
              </a:rPr>
              <a:t>.</a:t>
            </a:r>
          </a:p>
        </p:txBody>
      </p:sp>
      <p:sp>
        <p:nvSpPr>
          <p:cNvPr id="3" name="TextBox 3"/>
          <p:cNvSpPr txBox="1"/>
          <p:nvPr/>
        </p:nvSpPr>
        <p:spPr>
          <a:xfrm>
            <a:off x="1028700" y="827495"/>
            <a:ext cx="4216412" cy="484754"/>
          </a:xfrm>
          <a:prstGeom prst="rect">
            <a:avLst/>
          </a:prstGeom>
        </p:spPr>
        <p:txBody>
          <a:bodyPr lIns="0" tIns="0" rIns="0" bIns="0" rtlCol="0" anchor="t">
            <a:spAutoFit/>
          </a:bodyPr>
          <a:lstStyle/>
          <a:p>
            <a:pPr>
              <a:lnSpc>
                <a:spcPts val="1960"/>
              </a:lnSpc>
            </a:pPr>
            <a:r>
              <a:rPr lang="en-US" sz="1400" spc="210">
                <a:solidFill>
                  <a:srgbClr val="FFC0C0"/>
                </a:solidFill>
                <a:latin typeface="Didact Gothic"/>
              </a:rPr>
              <a:t>Роз’яснення щодо підвищення кваліфікації педагогічних працівників</a:t>
            </a:r>
          </a:p>
        </p:txBody>
      </p:sp>
      <p:sp>
        <p:nvSpPr>
          <p:cNvPr id="4" name="TextBox 4"/>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FFC0C0"/>
                </a:solidFill>
                <a:latin typeface="Didact Gothic"/>
              </a:rPr>
              <a:t>Навчально-методичниц центр освіти м. Львова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grpSp>
        <p:nvGrpSpPr>
          <p:cNvPr id="2" name="Group 2"/>
          <p:cNvGrpSpPr/>
          <p:nvPr/>
        </p:nvGrpSpPr>
        <p:grpSpPr>
          <a:xfrm>
            <a:off x="-1968422" y="7898422"/>
            <a:ext cx="3654578" cy="2719755"/>
            <a:chOff x="0" y="0"/>
            <a:chExt cx="1625641" cy="1209810"/>
          </a:xfrm>
        </p:grpSpPr>
        <p:sp>
          <p:nvSpPr>
            <p:cNvPr id="3" name="Freeform 3"/>
            <p:cNvSpPr/>
            <p:nvPr/>
          </p:nvSpPr>
          <p:spPr>
            <a:xfrm>
              <a:off x="0" y="0"/>
              <a:ext cx="1625641" cy="1209810"/>
            </a:xfrm>
            <a:custGeom>
              <a:avLst/>
              <a:gdLst/>
              <a:ahLst/>
              <a:cxnLst/>
              <a:rect l="l" t="t" r="r" b="b"/>
              <a:pathLst>
                <a:path w="1625641" h="1209810">
                  <a:moveTo>
                    <a:pt x="0" y="0"/>
                  </a:moveTo>
                  <a:lnTo>
                    <a:pt x="1625641" y="0"/>
                  </a:lnTo>
                  <a:lnTo>
                    <a:pt x="1625641" y="1209810"/>
                  </a:lnTo>
                  <a:lnTo>
                    <a:pt x="0" y="1209810"/>
                  </a:lnTo>
                  <a:close/>
                </a:path>
              </a:pathLst>
            </a:custGeom>
            <a:solidFill>
              <a:srgbClr val="FDBE14"/>
            </a:solidFill>
          </p:spPr>
        </p:sp>
      </p:grpSp>
      <p:grpSp>
        <p:nvGrpSpPr>
          <p:cNvPr id="4" name="Group 4"/>
          <p:cNvGrpSpPr>
            <a:grpSpLocks noChangeAspect="1"/>
          </p:cNvGrpSpPr>
          <p:nvPr/>
        </p:nvGrpSpPr>
        <p:grpSpPr>
          <a:xfrm>
            <a:off x="10515369" y="-1537359"/>
            <a:ext cx="3074718" cy="3074718"/>
            <a:chOff x="0" y="0"/>
            <a:chExt cx="1708150" cy="1708150"/>
          </a:xfrm>
        </p:grpSpPr>
        <p:sp>
          <p:nvSpPr>
            <p:cNvPr id="5" name="Freeform 5"/>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3C4D"/>
            </a:solidFill>
          </p:spPr>
        </p:sp>
      </p:grpSp>
      <p:pic>
        <p:nvPicPr>
          <p:cNvPr id="6" name="Picture 6"/>
          <p:cNvPicPr>
            <a:picLocks noChangeAspect="1"/>
          </p:cNvPicPr>
          <p:nvPr/>
        </p:nvPicPr>
        <p:blipFill>
          <a:blip r:embed="rId2"/>
          <a:srcRect/>
          <a:stretch>
            <a:fillRect/>
          </a:stretch>
        </p:blipFill>
        <p:spPr>
          <a:xfrm>
            <a:off x="16111600" y="7371786"/>
            <a:ext cx="2915214" cy="2915214"/>
          </a:xfrm>
          <a:prstGeom prst="rect">
            <a:avLst/>
          </a:prstGeom>
        </p:spPr>
      </p:pic>
      <p:pic>
        <p:nvPicPr>
          <p:cNvPr id="7" name="Picture 7"/>
          <p:cNvPicPr>
            <a:picLocks noChangeAspect="1"/>
          </p:cNvPicPr>
          <p:nvPr/>
        </p:nvPicPr>
        <p:blipFill>
          <a:blip r:embed="rId3"/>
          <a:srcRect/>
          <a:stretch>
            <a:fillRect/>
          </a:stretch>
        </p:blipFill>
        <p:spPr>
          <a:xfrm>
            <a:off x="218693" y="7893755"/>
            <a:ext cx="2393245" cy="2393245"/>
          </a:xfrm>
          <a:prstGeom prst="rect">
            <a:avLst/>
          </a:prstGeom>
        </p:spPr>
      </p:pic>
      <p:grpSp>
        <p:nvGrpSpPr>
          <p:cNvPr id="8" name="Group 8"/>
          <p:cNvGrpSpPr/>
          <p:nvPr/>
        </p:nvGrpSpPr>
        <p:grpSpPr>
          <a:xfrm rot="-5400000">
            <a:off x="5319893" y="-1748593"/>
            <a:ext cx="5800140" cy="13031125"/>
            <a:chOff x="0" y="0"/>
            <a:chExt cx="7733519" cy="15445666"/>
          </a:xfrm>
        </p:grpSpPr>
        <p:pic>
          <p:nvPicPr>
            <p:cNvPr id="9" name="Picture 9"/>
            <p:cNvPicPr>
              <a:picLocks noChangeAspect="1"/>
            </p:cNvPicPr>
            <p:nvPr/>
          </p:nvPicPr>
          <p:blipFill>
            <a:blip r:embed="rId4">
              <a:alphaModFix amt="9999"/>
            </a:blip>
            <a:srcRect/>
            <a:stretch>
              <a:fillRect/>
            </a:stretch>
          </p:blipFill>
          <p:spPr>
            <a:xfrm>
              <a:off x="0" y="0"/>
              <a:ext cx="7733519" cy="7733519"/>
            </a:xfrm>
            <a:prstGeom prst="rect">
              <a:avLst/>
            </a:prstGeom>
          </p:spPr>
        </p:pic>
        <p:pic>
          <p:nvPicPr>
            <p:cNvPr id="10" name="Picture 10"/>
            <p:cNvPicPr>
              <a:picLocks noChangeAspect="1"/>
            </p:cNvPicPr>
            <p:nvPr/>
          </p:nvPicPr>
          <p:blipFill>
            <a:blip r:embed="rId4">
              <a:alphaModFix amt="9999"/>
            </a:blip>
            <a:srcRect/>
            <a:stretch>
              <a:fillRect/>
            </a:stretch>
          </p:blipFill>
          <p:spPr>
            <a:xfrm>
              <a:off x="0" y="7712146"/>
              <a:ext cx="7733519" cy="7733519"/>
            </a:xfrm>
            <a:prstGeom prst="rect">
              <a:avLst/>
            </a:prstGeom>
          </p:spPr>
        </p:pic>
      </p:grpSp>
      <p:sp>
        <p:nvSpPr>
          <p:cNvPr id="11" name="TextBox 11"/>
          <p:cNvSpPr txBox="1"/>
          <p:nvPr/>
        </p:nvSpPr>
        <p:spPr>
          <a:xfrm>
            <a:off x="2209800" y="2476500"/>
            <a:ext cx="13182600" cy="8258671"/>
          </a:xfrm>
          <a:prstGeom prst="rect">
            <a:avLst/>
          </a:prstGeom>
        </p:spPr>
        <p:txBody>
          <a:bodyPr wrap="square" lIns="0" tIns="0" rIns="0" bIns="0" rtlCol="0" anchor="t">
            <a:spAutoFit/>
          </a:bodyPr>
          <a:lstStyle/>
          <a:p>
            <a:pPr>
              <a:lnSpc>
                <a:spcPts val="4600"/>
              </a:lnSpc>
            </a:pPr>
            <a:r>
              <a:rPr lang="uk-UA" sz="3285" spc="65" dirty="0" smtClean="0">
                <a:solidFill>
                  <a:srgbClr val="202020"/>
                </a:solidFill>
                <a:latin typeface="Didact Gothic"/>
              </a:rPr>
              <a:t> </a:t>
            </a:r>
            <a:r>
              <a:rPr lang="uk-UA" sz="3600" b="1" spc="65" dirty="0" smtClean="0">
                <a:solidFill>
                  <a:srgbClr val="FF0000"/>
                </a:solidFill>
                <a:latin typeface="Didact Gothic"/>
              </a:rPr>
              <a:t> Нагадуємо!!! </a:t>
            </a:r>
            <a:endParaRPr lang="uk-UA" sz="3285" b="1" spc="65" dirty="0" smtClean="0">
              <a:solidFill>
                <a:srgbClr val="FF0000"/>
              </a:solidFill>
              <a:latin typeface="Didact Gothic"/>
            </a:endParaRPr>
          </a:p>
          <a:p>
            <a:pPr marL="457200" indent="-457200">
              <a:lnSpc>
                <a:spcPts val="4600"/>
              </a:lnSpc>
              <a:buFont typeface="Wingdings" panose="05000000000000000000" pitchFamily="2" charset="2"/>
              <a:buChar char="q"/>
            </a:pPr>
            <a:r>
              <a:rPr lang="uk-UA" sz="2800" spc="65" dirty="0" smtClean="0">
                <a:latin typeface="Didact Gothic"/>
              </a:rPr>
              <a:t>Постанова КМУ № 800 від 21.08.2019  року </a:t>
            </a:r>
            <a:r>
              <a:rPr lang="uk-UA" sz="2800" b="1" spc="65" dirty="0" smtClean="0">
                <a:latin typeface="Didact Gothic"/>
              </a:rPr>
              <a:t>«Деякі питання підвищення кваліфікації педагогічних і науково – педагогічних працівників»</a:t>
            </a:r>
          </a:p>
          <a:p>
            <a:pPr marL="457200" indent="-457200">
              <a:lnSpc>
                <a:spcPts val="4600"/>
              </a:lnSpc>
              <a:buFont typeface="Wingdings" panose="05000000000000000000" pitchFamily="2" charset="2"/>
              <a:buChar char="q"/>
            </a:pPr>
            <a:r>
              <a:rPr lang="uk-UA" sz="2800" spc="65" dirty="0" smtClean="0">
                <a:latin typeface="Didact Gothic"/>
              </a:rPr>
              <a:t> </a:t>
            </a:r>
            <a:r>
              <a:rPr lang="uk-UA" sz="2800" spc="65" dirty="0">
                <a:latin typeface="Didact Gothic"/>
              </a:rPr>
              <a:t>Лист МОН №1/9 – 683 від 04.11.2019 року </a:t>
            </a:r>
            <a:r>
              <a:rPr lang="uk-UA" sz="2800" b="1" spc="65" dirty="0">
                <a:latin typeface="Didact Gothic"/>
              </a:rPr>
              <a:t>«Щодо підвищення кваліфікації та атестації педагогічних працівників</a:t>
            </a:r>
            <a:r>
              <a:rPr lang="uk-UA" sz="2800" b="1" spc="65" dirty="0" smtClean="0">
                <a:latin typeface="Didact Gothic"/>
              </a:rPr>
              <a:t>»</a:t>
            </a:r>
          </a:p>
          <a:p>
            <a:pPr marL="457200" indent="-457200">
              <a:lnSpc>
                <a:spcPts val="4600"/>
              </a:lnSpc>
              <a:buFont typeface="Wingdings" panose="05000000000000000000" pitchFamily="2" charset="2"/>
              <a:buChar char="q"/>
            </a:pPr>
            <a:r>
              <a:rPr lang="uk-UA" sz="2800" spc="65" dirty="0" smtClean="0">
                <a:latin typeface="Didact Gothic"/>
              </a:rPr>
              <a:t>Постанова </a:t>
            </a:r>
            <a:r>
              <a:rPr lang="uk-UA" sz="2800" spc="65" dirty="0">
                <a:latin typeface="Didact Gothic"/>
              </a:rPr>
              <a:t>КМУ </a:t>
            </a:r>
            <a:r>
              <a:rPr lang="uk-UA" sz="2800" spc="65" dirty="0" smtClean="0">
                <a:latin typeface="Didact Gothic"/>
              </a:rPr>
              <a:t>№ 1133 від 27.12.2019 року </a:t>
            </a:r>
            <a:r>
              <a:rPr lang="uk-UA" sz="2800" b="1" spc="65" dirty="0" smtClean="0">
                <a:latin typeface="Didact Gothic"/>
              </a:rPr>
              <a:t>«Про внесення змін до Порядку підвищення кваліфікації педагогічних працівників і науково – педагогічних працівників»</a:t>
            </a:r>
          </a:p>
          <a:p>
            <a:pPr marL="457200" indent="-457200">
              <a:lnSpc>
                <a:spcPts val="4600"/>
              </a:lnSpc>
              <a:buFont typeface="Wingdings" panose="05000000000000000000" pitchFamily="2" charset="2"/>
              <a:buChar char="q"/>
            </a:pPr>
            <a:r>
              <a:rPr lang="uk-UA" sz="2800" spc="65" dirty="0" smtClean="0">
                <a:latin typeface="Didact Gothic"/>
              </a:rPr>
              <a:t>Лист МОН 1/9 – 141 від 04.03.2020 року </a:t>
            </a:r>
            <a:r>
              <a:rPr lang="uk-UA" sz="2800" b="1" spc="65" dirty="0" smtClean="0">
                <a:latin typeface="Didact Gothic"/>
              </a:rPr>
              <a:t>«Щодо підвищення кваліфікації педагогічних працівників закладів загальної середньої освіти»</a:t>
            </a:r>
            <a:endParaRPr lang="uk-UA" sz="2800" spc="65" dirty="0" smtClean="0">
              <a:latin typeface="Didact Gothic"/>
            </a:endParaRPr>
          </a:p>
          <a:p>
            <a:pPr marL="457200" indent="-457200">
              <a:lnSpc>
                <a:spcPts val="4600"/>
              </a:lnSpc>
              <a:buFont typeface="Wingdings" panose="05000000000000000000" pitchFamily="2" charset="2"/>
              <a:buChar char="q"/>
            </a:pPr>
            <a:endParaRPr lang="uk-UA" sz="2800" spc="65" dirty="0" smtClean="0">
              <a:latin typeface="Didact Gothic"/>
            </a:endParaRPr>
          </a:p>
          <a:p>
            <a:pPr marL="457200" indent="-457200">
              <a:lnSpc>
                <a:spcPts val="4600"/>
              </a:lnSpc>
              <a:buFont typeface="Wingdings" panose="05000000000000000000" pitchFamily="2" charset="2"/>
              <a:buChar char="q"/>
            </a:pPr>
            <a:endParaRPr lang="uk-UA" sz="2800" spc="65" dirty="0" smtClean="0">
              <a:solidFill>
                <a:srgbClr val="FF0000"/>
              </a:solidFill>
              <a:latin typeface="Didact Gothic"/>
            </a:endParaRPr>
          </a:p>
          <a:p>
            <a:pPr marL="457200" indent="-457200">
              <a:lnSpc>
                <a:spcPts val="4600"/>
              </a:lnSpc>
              <a:buFont typeface="Wingdings" panose="05000000000000000000" pitchFamily="2" charset="2"/>
              <a:buChar char="q"/>
            </a:pPr>
            <a:endParaRPr lang="uk-UA" sz="2800" spc="65" dirty="0" smtClean="0">
              <a:solidFill>
                <a:srgbClr val="FF0000"/>
              </a:solidFill>
              <a:latin typeface="Didact Gothic"/>
            </a:endParaRPr>
          </a:p>
          <a:p>
            <a:pPr marL="457200" indent="-457200">
              <a:lnSpc>
                <a:spcPts val="4600"/>
              </a:lnSpc>
              <a:buFont typeface="Wingdings" panose="05000000000000000000" pitchFamily="2" charset="2"/>
              <a:buChar char="q"/>
            </a:pPr>
            <a:endParaRPr lang="en-US" sz="2800" spc="65" dirty="0">
              <a:solidFill>
                <a:srgbClr val="202020"/>
              </a:solidFill>
              <a:latin typeface="Didact Gothic"/>
            </a:endParaRPr>
          </a:p>
        </p:txBody>
      </p:sp>
      <p:sp>
        <p:nvSpPr>
          <p:cNvPr id="12" name="TextBox 12"/>
          <p:cNvSpPr txBox="1"/>
          <p:nvPr/>
        </p:nvSpPr>
        <p:spPr>
          <a:xfrm>
            <a:off x="1028700" y="827495"/>
            <a:ext cx="4216412" cy="48475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Роз’яснення щодо підвищення кваліфікації педагогічних працівників</a:t>
            </a:r>
          </a:p>
        </p:txBody>
      </p:sp>
      <p:sp>
        <p:nvSpPr>
          <p:cNvPr id="13" name="TextBox 13"/>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Tree>
    <p:extLst>
      <p:ext uri="{BB962C8B-B14F-4D97-AF65-F5344CB8AC3E}">
        <p14:creationId xmlns:p14="http://schemas.microsoft.com/office/powerpoint/2010/main" val="341490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2569318" y="6268590"/>
            <a:ext cx="5929640" cy="1423467"/>
          </a:xfrm>
          <a:prstGeom prst="rect">
            <a:avLst/>
          </a:prstGeom>
        </p:spPr>
        <p:txBody>
          <a:bodyPr lIns="0" tIns="0" rIns="0" bIns="0" rtlCol="0" anchor="t">
            <a:spAutoFit/>
          </a:bodyPr>
          <a:lstStyle/>
          <a:p>
            <a:pPr algn="ctr">
              <a:lnSpc>
                <a:spcPts val="3680"/>
              </a:lnSpc>
            </a:pPr>
            <a:r>
              <a:rPr lang="en-US" sz="2800" spc="52" dirty="0" err="1" smtClean="0">
                <a:latin typeface="Didact Gothic"/>
              </a:rPr>
              <a:t>постійно</a:t>
            </a:r>
            <a:r>
              <a:rPr lang="en-US" sz="2800" spc="52" dirty="0" smtClean="0">
                <a:latin typeface="Didact Gothic"/>
              </a:rPr>
              <a:t> </a:t>
            </a:r>
            <a:r>
              <a:rPr lang="en-US" sz="2800" spc="52" dirty="0" err="1">
                <a:latin typeface="Didact Gothic"/>
              </a:rPr>
              <a:t>підвищувати</a:t>
            </a:r>
            <a:r>
              <a:rPr lang="en-US" sz="2800" spc="52" dirty="0">
                <a:latin typeface="Didact Gothic"/>
              </a:rPr>
              <a:t> </a:t>
            </a:r>
            <a:r>
              <a:rPr lang="en-US" sz="2800" spc="52" dirty="0" err="1">
                <a:latin typeface="Didact Gothic"/>
              </a:rPr>
              <a:t>свій</a:t>
            </a:r>
            <a:r>
              <a:rPr lang="en-US" sz="2800" spc="52" dirty="0">
                <a:latin typeface="Didact Gothic"/>
              </a:rPr>
              <a:t> </a:t>
            </a:r>
            <a:r>
              <a:rPr lang="en-US" sz="2800" spc="52" dirty="0" err="1">
                <a:latin typeface="Didact Gothic"/>
              </a:rPr>
              <a:t>професійний</a:t>
            </a:r>
            <a:r>
              <a:rPr lang="en-US" sz="2800" spc="52" dirty="0">
                <a:latin typeface="Didact Gothic"/>
              </a:rPr>
              <a:t> і </a:t>
            </a:r>
            <a:r>
              <a:rPr lang="en-US" sz="2800" spc="52" dirty="0" err="1">
                <a:latin typeface="Didact Gothic"/>
              </a:rPr>
              <a:t>загальнокультурний</a:t>
            </a:r>
            <a:r>
              <a:rPr lang="en-US" sz="2800" spc="52" dirty="0">
                <a:latin typeface="Didact Gothic"/>
              </a:rPr>
              <a:t> </a:t>
            </a:r>
            <a:r>
              <a:rPr lang="en-US" sz="2800" spc="52" dirty="0" err="1">
                <a:latin typeface="Didact Gothic"/>
              </a:rPr>
              <a:t>рівні</a:t>
            </a:r>
            <a:r>
              <a:rPr lang="en-US" sz="2800" spc="52" dirty="0">
                <a:latin typeface="Didact Gothic"/>
              </a:rPr>
              <a:t> </a:t>
            </a:r>
            <a:r>
              <a:rPr lang="en-US" sz="2800" spc="52" dirty="0" err="1">
                <a:latin typeface="Didact Gothic"/>
              </a:rPr>
              <a:t>та</a:t>
            </a:r>
            <a:r>
              <a:rPr lang="en-US" sz="2800" spc="52" dirty="0">
                <a:latin typeface="Didact Gothic"/>
              </a:rPr>
              <a:t> </a:t>
            </a:r>
            <a:r>
              <a:rPr lang="en-US" sz="2800" spc="52" dirty="0" err="1">
                <a:latin typeface="Didact Gothic"/>
              </a:rPr>
              <a:t>педагогічну</a:t>
            </a:r>
            <a:r>
              <a:rPr lang="en-US" sz="2800" spc="52" dirty="0">
                <a:latin typeface="Didact Gothic"/>
              </a:rPr>
              <a:t> </a:t>
            </a:r>
            <a:r>
              <a:rPr lang="en-US" sz="2800" spc="52" dirty="0" err="1">
                <a:latin typeface="Didact Gothic"/>
              </a:rPr>
              <a:t>майстерність</a:t>
            </a:r>
            <a:endParaRPr lang="en-US" sz="2800" spc="52" dirty="0">
              <a:latin typeface="Didact Gothic"/>
            </a:endParaRPr>
          </a:p>
        </p:txBody>
      </p:sp>
      <p:sp>
        <p:nvSpPr>
          <p:cNvPr id="3" name="TextBox 3"/>
          <p:cNvSpPr txBox="1"/>
          <p:nvPr/>
        </p:nvSpPr>
        <p:spPr>
          <a:xfrm>
            <a:off x="9789042" y="6268590"/>
            <a:ext cx="6746358" cy="3231654"/>
          </a:xfrm>
          <a:prstGeom prst="rect">
            <a:avLst/>
          </a:prstGeom>
        </p:spPr>
        <p:txBody>
          <a:bodyPr wrap="square" lIns="0" tIns="0" rIns="0" bIns="0" rtlCol="0" anchor="t">
            <a:spAutoFit/>
          </a:bodyPr>
          <a:lstStyle/>
          <a:p>
            <a:pPr algn="ctr">
              <a:lnSpc>
                <a:spcPts val="3579"/>
              </a:lnSpc>
            </a:pPr>
            <a:r>
              <a:rPr lang="en-US" sz="2800" b="1" spc="51" dirty="0" err="1">
                <a:solidFill>
                  <a:srgbClr val="C00000"/>
                </a:solidFill>
                <a:latin typeface="Didact Gothic"/>
              </a:rPr>
              <a:t>такий</a:t>
            </a:r>
            <a:r>
              <a:rPr lang="en-US" sz="2800" b="1" spc="51" dirty="0">
                <a:solidFill>
                  <a:srgbClr val="C00000"/>
                </a:solidFill>
                <a:latin typeface="Didact Gothic"/>
              </a:rPr>
              <a:t> </a:t>
            </a:r>
            <a:r>
              <a:rPr lang="en-US" sz="2800" b="1" spc="51" dirty="0" err="1">
                <a:solidFill>
                  <a:srgbClr val="C00000"/>
                </a:solidFill>
                <a:latin typeface="Didact Gothic"/>
              </a:rPr>
              <a:t>обов’язок</a:t>
            </a:r>
            <a:r>
              <a:rPr lang="en-US" sz="2800" b="1" spc="51" dirty="0">
                <a:solidFill>
                  <a:srgbClr val="C00000"/>
                </a:solidFill>
                <a:latin typeface="Didact Gothic"/>
              </a:rPr>
              <a:t> </a:t>
            </a:r>
            <a:r>
              <a:rPr lang="en-US" sz="2800" spc="51" dirty="0" err="1">
                <a:solidFill>
                  <a:srgbClr val="202020"/>
                </a:solidFill>
                <a:latin typeface="Didact Gothic"/>
              </a:rPr>
              <a:t>урівноважується</a:t>
            </a:r>
            <a:r>
              <a:rPr lang="en-US" sz="2800" spc="51" dirty="0">
                <a:solidFill>
                  <a:srgbClr val="202020"/>
                </a:solidFill>
                <a:latin typeface="Didact Gothic"/>
              </a:rPr>
              <a:t> </a:t>
            </a:r>
            <a:r>
              <a:rPr lang="en-US" sz="2800" b="1" spc="51" dirty="0" err="1">
                <a:solidFill>
                  <a:srgbClr val="C00000"/>
                </a:solidFill>
                <a:latin typeface="Didact Gothic"/>
              </a:rPr>
              <a:t>правом</a:t>
            </a:r>
            <a:r>
              <a:rPr lang="en-US" sz="2800" spc="51" dirty="0">
                <a:solidFill>
                  <a:srgbClr val="202020"/>
                </a:solidFill>
                <a:latin typeface="Didact Gothic"/>
              </a:rPr>
              <a:t> </a:t>
            </a:r>
            <a:r>
              <a:rPr lang="en-US" sz="2800" spc="51" dirty="0" err="1">
                <a:solidFill>
                  <a:srgbClr val="202020"/>
                </a:solidFill>
                <a:latin typeface="Didact Gothic"/>
              </a:rPr>
              <a:t>педагогічних</a:t>
            </a:r>
            <a:r>
              <a:rPr lang="en-US" sz="2800" spc="51" dirty="0">
                <a:solidFill>
                  <a:srgbClr val="202020"/>
                </a:solidFill>
                <a:latin typeface="Didact Gothic"/>
              </a:rPr>
              <a:t> </a:t>
            </a:r>
            <a:r>
              <a:rPr lang="en-US" sz="2800" spc="51" dirty="0" err="1">
                <a:solidFill>
                  <a:srgbClr val="202020"/>
                </a:solidFill>
                <a:latin typeface="Didact Gothic"/>
              </a:rPr>
              <a:t>працівників</a:t>
            </a:r>
            <a:r>
              <a:rPr lang="en-US" sz="2800" spc="51" dirty="0">
                <a:solidFill>
                  <a:srgbClr val="202020"/>
                </a:solidFill>
                <a:latin typeface="Didact Gothic"/>
              </a:rPr>
              <a:t>, </a:t>
            </a:r>
            <a:r>
              <a:rPr lang="en-US" sz="2800" spc="51" dirty="0" err="1">
                <a:solidFill>
                  <a:srgbClr val="202020"/>
                </a:solidFill>
                <a:latin typeface="Didact Gothic"/>
              </a:rPr>
              <a:t>визначеним</a:t>
            </a:r>
            <a:r>
              <a:rPr lang="en-US" sz="2800" spc="51" dirty="0">
                <a:solidFill>
                  <a:srgbClr val="202020"/>
                </a:solidFill>
                <a:latin typeface="Didact Gothic"/>
              </a:rPr>
              <a:t> у </a:t>
            </a:r>
            <a:r>
              <a:rPr lang="en-US" sz="2800" spc="51" dirty="0" err="1">
                <a:solidFill>
                  <a:srgbClr val="202020"/>
                </a:solidFill>
                <a:latin typeface="Didact Gothic"/>
              </a:rPr>
              <a:t>частині</a:t>
            </a:r>
            <a:r>
              <a:rPr lang="en-US" sz="2800" spc="51" dirty="0">
                <a:solidFill>
                  <a:srgbClr val="202020"/>
                </a:solidFill>
                <a:latin typeface="Didact Gothic"/>
              </a:rPr>
              <a:t> </a:t>
            </a:r>
            <a:r>
              <a:rPr lang="en-US" sz="2800" spc="51" dirty="0" err="1">
                <a:solidFill>
                  <a:srgbClr val="202020"/>
                </a:solidFill>
                <a:latin typeface="Didact Gothic"/>
              </a:rPr>
              <a:t>першій</a:t>
            </a:r>
            <a:r>
              <a:rPr lang="en-US" sz="2800" spc="51" dirty="0">
                <a:solidFill>
                  <a:srgbClr val="202020"/>
                </a:solidFill>
                <a:latin typeface="Didact Gothic"/>
              </a:rPr>
              <a:t> </a:t>
            </a:r>
            <a:r>
              <a:rPr lang="en-US" sz="2800" spc="51" dirty="0" err="1">
                <a:solidFill>
                  <a:srgbClr val="202020"/>
                </a:solidFill>
                <a:latin typeface="Didact Gothic"/>
              </a:rPr>
              <a:t>цієї</a:t>
            </a:r>
            <a:r>
              <a:rPr lang="en-US" sz="2800" spc="51" dirty="0">
                <a:solidFill>
                  <a:srgbClr val="202020"/>
                </a:solidFill>
                <a:latin typeface="Didact Gothic"/>
              </a:rPr>
              <a:t> </a:t>
            </a:r>
            <a:r>
              <a:rPr lang="en-US" sz="2800" spc="51" dirty="0" err="1">
                <a:solidFill>
                  <a:srgbClr val="202020"/>
                </a:solidFill>
                <a:latin typeface="Didact Gothic"/>
              </a:rPr>
              <a:t>статті</a:t>
            </a:r>
            <a:r>
              <a:rPr lang="en-US" sz="2800" spc="51" dirty="0">
                <a:solidFill>
                  <a:srgbClr val="202020"/>
                </a:solidFill>
                <a:latin typeface="Didact Gothic"/>
              </a:rPr>
              <a:t>, </a:t>
            </a:r>
            <a:r>
              <a:rPr lang="en-US" sz="2800" spc="51" dirty="0" err="1">
                <a:solidFill>
                  <a:srgbClr val="202020"/>
                </a:solidFill>
                <a:latin typeface="Didact Gothic"/>
              </a:rPr>
              <a:t>на</a:t>
            </a:r>
            <a:r>
              <a:rPr lang="en-US" sz="2800" spc="51" dirty="0">
                <a:solidFill>
                  <a:srgbClr val="202020"/>
                </a:solidFill>
                <a:latin typeface="Didact Gothic"/>
              </a:rPr>
              <a:t> </a:t>
            </a:r>
            <a:r>
              <a:rPr lang="en-US" sz="2800" b="1" spc="51" dirty="0" err="1">
                <a:solidFill>
                  <a:srgbClr val="C00000"/>
                </a:solidFill>
                <a:latin typeface="Didact Gothic"/>
              </a:rPr>
              <a:t>вільний</a:t>
            </a:r>
            <a:r>
              <a:rPr lang="en-US" sz="2800" b="1" spc="51" dirty="0">
                <a:solidFill>
                  <a:srgbClr val="C00000"/>
                </a:solidFill>
                <a:latin typeface="Didact Gothic"/>
              </a:rPr>
              <a:t> </a:t>
            </a:r>
            <a:r>
              <a:rPr lang="en-US" sz="2800" b="1" spc="51" dirty="0" err="1">
                <a:solidFill>
                  <a:srgbClr val="C00000"/>
                </a:solidFill>
                <a:latin typeface="Didact Gothic"/>
              </a:rPr>
              <a:t>вибір</a:t>
            </a:r>
            <a:r>
              <a:rPr lang="en-US" sz="2800" b="1" spc="51" dirty="0">
                <a:solidFill>
                  <a:srgbClr val="C00000"/>
                </a:solidFill>
                <a:latin typeface="Didact Gothic"/>
              </a:rPr>
              <a:t> </a:t>
            </a:r>
            <a:r>
              <a:rPr lang="en-US" sz="2800" spc="51" dirty="0" err="1">
                <a:solidFill>
                  <a:srgbClr val="202020"/>
                </a:solidFill>
                <a:latin typeface="Didact Gothic"/>
              </a:rPr>
              <a:t>освітніх</a:t>
            </a:r>
            <a:r>
              <a:rPr lang="en-US" sz="2800" spc="51" dirty="0">
                <a:solidFill>
                  <a:srgbClr val="202020"/>
                </a:solidFill>
                <a:latin typeface="Didact Gothic"/>
              </a:rPr>
              <a:t> </a:t>
            </a:r>
            <a:r>
              <a:rPr lang="en-US" sz="2800" spc="51" dirty="0" err="1">
                <a:solidFill>
                  <a:srgbClr val="202020"/>
                </a:solidFill>
                <a:latin typeface="Didact Gothic"/>
              </a:rPr>
              <a:t>програм</a:t>
            </a:r>
            <a:r>
              <a:rPr lang="en-US" sz="2800" spc="51" dirty="0">
                <a:solidFill>
                  <a:srgbClr val="202020"/>
                </a:solidFill>
                <a:latin typeface="Didact Gothic"/>
              </a:rPr>
              <a:t>, </a:t>
            </a:r>
            <a:r>
              <a:rPr lang="en-US" sz="2800" spc="51" dirty="0" err="1">
                <a:solidFill>
                  <a:srgbClr val="202020"/>
                </a:solidFill>
                <a:latin typeface="Didact Gothic"/>
              </a:rPr>
              <a:t>форм</a:t>
            </a:r>
            <a:r>
              <a:rPr lang="en-US" sz="2800" spc="51" dirty="0">
                <a:solidFill>
                  <a:srgbClr val="202020"/>
                </a:solidFill>
                <a:latin typeface="Didact Gothic"/>
              </a:rPr>
              <a:t> </a:t>
            </a:r>
            <a:r>
              <a:rPr lang="en-US" sz="2800" spc="51" dirty="0" err="1">
                <a:solidFill>
                  <a:srgbClr val="202020"/>
                </a:solidFill>
                <a:latin typeface="Didact Gothic"/>
              </a:rPr>
              <a:t>навчання</a:t>
            </a:r>
            <a:r>
              <a:rPr lang="en-US" sz="2800" spc="51" dirty="0">
                <a:solidFill>
                  <a:srgbClr val="202020"/>
                </a:solidFill>
                <a:latin typeface="Didact Gothic"/>
              </a:rPr>
              <a:t>, </a:t>
            </a:r>
            <a:r>
              <a:rPr lang="en-US" sz="2800" spc="51" dirty="0" err="1">
                <a:solidFill>
                  <a:srgbClr val="202020"/>
                </a:solidFill>
                <a:latin typeface="Didact Gothic"/>
              </a:rPr>
              <a:t>закладів</a:t>
            </a:r>
            <a:r>
              <a:rPr lang="en-US" sz="2800" spc="51" dirty="0">
                <a:solidFill>
                  <a:srgbClr val="202020"/>
                </a:solidFill>
                <a:latin typeface="Didact Gothic"/>
              </a:rPr>
              <a:t> </a:t>
            </a:r>
            <a:r>
              <a:rPr lang="en-US" sz="2800" spc="51" dirty="0" err="1">
                <a:solidFill>
                  <a:srgbClr val="202020"/>
                </a:solidFill>
                <a:latin typeface="Didact Gothic"/>
              </a:rPr>
              <a:t>освіти</a:t>
            </a:r>
            <a:r>
              <a:rPr lang="en-US" sz="2800" spc="51" dirty="0">
                <a:solidFill>
                  <a:srgbClr val="202020"/>
                </a:solidFill>
                <a:latin typeface="Didact Gothic"/>
              </a:rPr>
              <a:t>, </a:t>
            </a:r>
            <a:r>
              <a:rPr lang="en-US" sz="2800" spc="51" dirty="0" err="1">
                <a:solidFill>
                  <a:srgbClr val="202020"/>
                </a:solidFill>
                <a:latin typeface="Didact Gothic"/>
              </a:rPr>
              <a:t>установ</a:t>
            </a:r>
            <a:r>
              <a:rPr lang="en-US" sz="2800" spc="51" dirty="0">
                <a:solidFill>
                  <a:srgbClr val="202020"/>
                </a:solidFill>
                <a:latin typeface="Didact Gothic"/>
              </a:rPr>
              <a:t> і </a:t>
            </a:r>
            <a:r>
              <a:rPr lang="en-US" sz="2800" spc="51" dirty="0" err="1">
                <a:solidFill>
                  <a:srgbClr val="202020"/>
                </a:solidFill>
                <a:latin typeface="Didact Gothic"/>
              </a:rPr>
              <a:t>організацій</a:t>
            </a:r>
            <a:r>
              <a:rPr lang="en-US" sz="2800" spc="51" dirty="0">
                <a:solidFill>
                  <a:srgbClr val="202020"/>
                </a:solidFill>
                <a:latin typeface="Didact Gothic"/>
              </a:rPr>
              <a:t>, </a:t>
            </a:r>
            <a:r>
              <a:rPr lang="en-US" sz="2800" spc="51" dirty="0" err="1">
                <a:solidFill>
                  <a:srgbClr val="202020"/>
                </a:solidFill>
                <a:latin typeface="Didact Gothic"/>
              </a:rPr>
              <a:t>інших</a:t>
            </a:r>
            <a:r>
              <a:rPr lang="en-US" sz="2800" spc="51" dirty="0">
                <a:solidFill>
                  <a:srgbClr val="202020"/>
                </a:solidFill>
                <a:latin typeface="Didact Gothic"/>
              </a:rPr>
              <a:t> </a:t>
            </a:r>
            <a:r>
              <a:rPr lang="en-US" sz="2800" spc="51" dirty="0" err="1">
                <a:solidFill>
                  <a:srgbClr val="202020"/>
                </a:solidFill>
                <a:latin typeface="Didact Gothic"/>
              </a:rPr>
              <a:t>суб’єктів</a:t>
            </a:r>
            <a:r>
              <a:rPr lang="en-US" sz="2800" spc="51" dirty="0">
                <a:solidFill>
                  <a:srgbClr val="202020"/>
                </a:solidFill>
                <a:latin typeface="Didact Gothic"/>
              </a:rPr>
              <a:t> </a:t>
            </a:r>
            <a:r>
              <a:rPr lang="en-US" sz="2800" spc="51" dirty="0" err="1">
                <a:solidFill>
                  <a:srgbClr val="202020"/>
                </a:solidFill>
                <a:latin typeface="Didact Gothic"/>
              </a:rPr>
              <a:t>освітньої</a:t>
            </a:r>
            <a:r>
              <a:rPr lang="en-US" sz="2800" spc="51" dirty="0">
                <a:solidFill>
                  <a:srgbClr val="202020"/>
                </a:solidFill>
                <a:latin typeface="Didact Gothic"/>
              </a:rPr>
              <a:t> </a:t>
            </a:r>
            <a:r>
              <a:rPr lang="en-US" sz="2800" spc="51" dirty="0" err="1">
                <a:solidFill>
                  <a:srgbClr val="202020"/>
                </a:solidFill>
                <a:latin typeface="Didact Gothic"/>
              </a:rPr>
              <a:t>діяльності</a:t>
            </a:r>
            <a:r>
              <a:rPr lang="en-US" sz="2800" spc="51" dirty="0">
                <a:solidFill>
                  <a:srgbClr val="202020"/>
                </a:solidFill>
                <a:latin typeface="Didact Gothic"/>
              </a:rPr>
              <a:t>, </a:t>
            </a:r>
            <a:r>
              <a:rPr lang="en-US" sz="2800" spc="51" dirty="0" err="1">
                <a:solidFill>
                  <a:srgbClr val="202020"/>
                </a:solidFill>
                <a:latin typeface="Didact Gothic"/>
              </a:rPr>
              <a:t>що</a:t>
            </a:r>
            <a:r>
              <a:rPr lang="en-US" sz="2800" spc="51" dirty="0">
                <a:solidFill>
                  <a:srgbClr val="202020"/>
                </a:solidFill>
                <a:latin typeface="Didact Gothic"/>
              </a:rPr>
              <a:t> </a:t>
            </a:r>
            <a:r>
              <a:rPr lang="en-US" sz="2800" spc="51" dirty="0" err="1">
                <a:solidFill>
                  <a:srgbClr val="202020"/>
                </a:solidFill>
                <a:latin typeface="Didact Gothic"/>
              </a:rPr>
              <a:t>здійснюють</a:t>
            </a:r>
            <a:r>
              <a:rPr lang="en-US" sz="2800" spc="51" dirty="0">
                <a:solidFill>
                  <a:srgbClr val="202020"/>
                </a:solidFill>
                <a:latin typeface="Didact Gothic"/>
              </a:rPr>
              <a:t> </a:t>
            </a:r>
            <a:r>
              <a:rPr lang="en-US" sz="2800" spc="51" dirty="0" err="1">
                <a:solidFill>
                  <a:srgbClr val="202020"/>
                </a:solidFill>
                <a:latin typeface="Didact Gothic"/>
              </a:rPr>
              <a:t>підвищення</a:t>
            </a:r>
            <a:r>
              <a:rPr lang="en-US" sz="2800" spc="51" dirty="0">
                <a:solidFill>
                  <a:srgbClr val="202020"/>
                </a:solidFill>
                <a:latin typeface="Didact Gothic"/>
              </a:rPr>
              <a:t> </a:t>
            </a:r>
            <a:r>
              <a:rPr lang="en-US" sz="2800" spc="51" dirty="0" err="1">
                <a:solidFill>
                  <a:srgbClr val="202020"/>
                </a:solidFill>
                <a:latin typeface="Didact Gothic"/>
              </a:rPr>
              <a:t>кваліфікації</a:t>
            </a:r>
            <a:r>
              <a:rPr lang="en-US" sz="2800" spc="51" dirty="0">
                <a:solidFill>
                  <a:srgbClr val="202020"/>
                </a:solidFill>
                <a:latin typeface="Didact Gothic"/>
              </a:rPr>
              <a:t>.</a:t>
            </a:r>
          </a:p>
        </p:txBody>
      </p:sp>
      <p:pic>
        <p:nvPicPr>
          <p:cNvPr id="4" name="Picture 4"/>
          <p:cNvPicPr>
            <a:picLocks noChangeAspect="1"/>
          </p:cNvPicPr>
          <p:nvPr/>
        </p:nvPicPr>
        <p:blipFill>
          <a:blip r:embed="rId2"/>
          <a:srcRect/>
          <a:stretch>
            <a:fillRect/>
          </a:stretch>
        </p:blipFill>
        <p:spPr>
          <a:xfrm>
            <a:off x="4639319" y="4214507"/>
            <a:ext cx="1789637" cy="1548036"/>
          </a:xfrm>
          <a:prstGeom prst="rect">
            <a:avLst/>
          </a:prstGeom>
        </p:spPr>
      </p:pic>
      <p:pic>
        <p:nvPicPr>
          <p:cNvPr id="5" name="Picture 5"/>
          <p:cNvPicPr>
            <a:picLocks noChangeAspect="1"/>
          </p:cNvPicPr>
          <p:nvPr/>
        </p:nvPicPr>
        <p:blipFill>
          <a:blip r:embed="rId3"/>
          <a:srcRect/>
          <a:stretch>
            <a:fillRect/>
          </a:stretch>
        </p:blipFill>
        <p:spPr>
          <a:xfrm>
            <a:off x="11959600" y="4194264"/>
            <a:ext cx="1588523" cy="1588523"/>
          </a:xfrm>
          <a:prstGeom prst="rect">
            <a:avLst/>
          </a:prstGeom>
        </p:spPr>
      </p:pic>
      <p:sp>
        <p:nvSpPr>
          <p:cNvPr id="6" name="TextBox 6"/>
          <p:cNvSpPr txBox="1"/>
          <p:nvPr/>
        </p:nvSpPr>
        <p:spPr>
          <a:xfrm>
            <a:off x="1876561" y="1767808"/>
            <a:ext cx="15382739" cy="2693045"/>
          </a:xfrm>
          <a:prstGeom prst="rect">
            <a:avLst/>
          </a:prstGeom>
        </p:spPr>
        <p:txBody>
          <a:bodyPr wrap="square" lIns="0" tIns="0" rIns="0" bIns="0" rtlCol="0" anchor="t">
            <a:spAutoFit/>
          </a:bodyPr>
          <a:lstStyle/>
          <a:p>
            <a:pPr algn="ctr">
              <a:lnSpc>
                <a:spcPts val="7040"/>
              </a:lnSpc>
            </a:pPr>
            <a:r>
              <a:rPr lang="en-US" sz="6400" dirty="0" err="1" smtClean="0">
                <a:solidFill>
                  <a:srgbClr val="202020"/>
                </a:solidFill>
                <a:latin typeface="Didact Gothic Bold"/>
              </a:rPr>
              <a:t>Відповідно</a:t>
            </a:r>
            <a:r>
              <a:rPr lang="uk-UA" sz="6400" dirty="0" smtClean="0">
                <a:solidFill>
                  <a:srgbClr val="202020"/>
                </a:solidFill>
                <a:latin typeface="Didact Gothic Bold"/>
              </a:rPr>
              <a:t> до</a:t>
            </a:r>
            <a:r>
              <a:rPr lang="en-US" sz="6400" dirty="0" smtClean="0">
                <a:solidFill>
                  <a:srgbClr val="202020"/>
                </a:solidFill>
                <a:latin typeface="Didact Gothic Bold"/>
              </a:rPr>
              <a:t>  </a:t>
            </a:r>
            <a:r>
              <a:rPr lang="en-US" sz="6400" dirty="0" err="1">
                <a:solidFill>
                  <a:srgbClr val="202020"/>
                </a:solidFill>
                <a:latin typeface="Didact Gothic Bold"/>
              </a:rPr>
              <a:t>частини</a:t>
            </a:r>
            <a:r>
              <a:rPr lang="en-US" sz="6400" dirty="0">
                <a:solidFill>
                  <a:srgbClr val="202020"/>
                </a:solidFill>
                <a:latin typeface="Didact Gothic Bold"/>
              </a:rPr>
              <a:t> </a:t>
            </a:r>
            <a:r>
              <a:rPr lang="en-US" sz="6400" dirty="0" err="1">
                <a:solidFill>
                  <a:srgbClr val="202020"/>
                </a:solidFill>
                <a:latin typeface="Didact Gothic Bold"/>
              </a:rPr>
              <a:t>другої</a:t>
            </a:r>
            <a:r>
              <a:rPr lang="en-US" sz="6400" dirty="0">
                <a:solidFill>
                  <a:srgbClr val="202020"/>
                </a:solidFill>
                <a:latin typeface="Didact Gothic Bold"/>
              </a:rPr>
              <a:t> </a:t>
            </a:r>
            <a:r>
              <a:rPr lang="en-US" sz="6400" dirty="0" err="1">
                <a:solidFill>
                  <a:srgbClr val="202020"/>
                </a:solidFill>
                <a:latin typeface="Didact Gothic Bold"/>
              </a:rPr>
              <a:t>статті</a:t>
            </a:r>
            <a:r>
              <a:rPr lang="en-US" sz="6400" dirty="0">
                <a:solidFill>
                  <a:srgbClr val="202020"/>
                </a:solidFill>
                <a:latin typeface="Didact Gothic Bold"/>
              </a:rPr>
              <a:t> 54 </a:t>
            </a:r>
            <a:r>
              <a:rPr lang="en-US" sz="6400" dirty="0" err="1">
                <a:solidFill>
                  <a:srgbClr val="202020"/>
                </a:solidFill>
                <a:latin typeface="Didact Gothic Bold"/>
              </a:rPr>
              <a:t>Закону</a:t>
            </a:r>
            <a:r>
              <a:rPr lang="en-US" sz="6400" dirty="0">
                <a:solidFill>
                  <a:srgbClr val="202020"/>
                </a:solidFill>
                <a:latin typeface="Didact Gothic Bold"/>
              </a:rPr>
              <a:t> </a:t>
            </a:r>
            <a:r>
              <a:rPr lang="en-US" sz="6400" dirty="0" err="1">
                <a:solidFill>
                  <a:srgbClr val="202020"/>
                </a:solidFill>
                <a:latin typeface="Didact Gothic Bold"/>
              </a:rPr>
              <a:t>педагогічні</a:t>
            </a:r>
            <a:r>
              <a:rPr lang="en-US" sz="6400" dirty="0">
                <a:solidFill>
                  <a:srgbClr val="202020"/>
                </a:solidFill>
                <a:latin typeface="Didact Gothic Bold"/>
              </a:rPr>
              <a:t> </a:t>
            </a:r>
            <a:r>
              <a:rPr lang="en-US" sz="6400" dirty="0" err="1" smtClean="0">
                <a:solidFill>
                  <a:srgbClr val="202020"/>
                </a:solidFill>
                <a:latin typeface="Didact Gothic Bold"/>
              </a:rPr>
              <a:t>працівники</a:t>
            </a:r>
            <a:r>
              <a:rPr lang="uk-UA" sz="6400" dirty="0" smtClean="0">
                <a:solidFill>
                  <a:srgbClr val="202020"/>
                </a:solidFill>
                <a:latin typeface="Didact Gothic Bold"/>
              </a:rPr>
              <a:t> </a:t>
            </a:r>
            <a:r>
              <a:rPr lang="en-US" sz="6600" b="1" spc="52" dirty="0" err="1" smtClean="0">
                <a:solidFill>
                  <a:srgbClr val="C00000"/>
                </a:solidFill>
                <a:latin typeface="Didact Gothic"/>
              </a:rPr>
              <a:t>зобов’язані</a:t>
            </a:r>
            <a:r>
              <a:rPr lang="en-US" sz="6400" dirty="0" smtClean="0">
                <a:solidFill>
                  <a:srgbClr val="202020"/>
                </a:solidFill>
                <a:latin typeface="Didact Gothic Bold"/>
              </a:rPr>
              <a:t>:</a:t>
            </a:r>
            <a:endParaRPr lang="en-US" sz="6400" dirty="0">
              <a:solidFill>
                <a:srgbClr val="202020"/>
              </a:solidFill>
              <a:latin typeface="Didact Gothic Bold"/>
            </a:endParaRPr>
          </a:p>
        </p:txBody>
      </p:sp>
      <p:grpSp>
        <p:nvGrpSpPr>
          <p:cNvPr id="7" name="Group 7"/>
          <p:cNvGrpSpPr/>
          <p:nvPr/>
        </p:nvGrpSpPr>
        <p:grpSpPr>
          <a:xfrm rot="5400000">
            <a:off x="7772947" y="7509495"/>
            <a:ext cx="2742107" cy="269773"/>
            <a:chOff x="0" y="0"/>
            <a:chExt cx="9194800" cy="812800"/>
          </a:xfrm>
        </p:grpSpPr>
        <p:sp>
          <p:nvSpPr>
            <p:cNvPr id="8" name="Freeform 8"/>
            <p:cNvSpPr/>
            <p:nvPr/>
          </p:nvSpPr>
          <p:spPr>
            <a:xfrm>
              <a:off x="455311" y="304800"/>
              <a:ext cx="7422649" cy="203200"/>
            </a:xfrm>
            <a:custGeom>
              <a:avLst/>
              <a:gdLst/>
              <a:ahLst/>
              <a:cxnLst/>
              <a:rect l="l" t="t" r="r" b="b"/>
              <a:pathLst>
                <a:path w="7422649" h="203200">
                  <a:moveTo>
                    <a:pt x="90520" y="0"/>
                  </a:moveTo>
                  <a:cubicBezTo>
                    <a:pt x="140306" y="0"/>
                    <a:pt x="181040" y="45720"/>
                    <a:pt x="181040" y="101600"/>
                  </a:cubicBezTo>
                  <a:cubicBezTo>
                    <a:pt x="181040" y="157480"/>
                    <a:pt x="140306" y="203200"/>
                    <a:pt x="90520" y="203200"/>
                  </a:cubicBezTo>
                  <a:cubicBezTo>
                    <a:pt x="40734" y="203200"/>
                    <a:pt x="0" y="157480"/>
                    <a:pt x="0" y="101600"/>
                  </a:cubicBezTo>
                  <a:cubicBezTo>
                    <a:pt x="0" y="45720"/>
                    <a:pt x="40734" y="0"/>
                    <a:pt x="90520" y="0"/>
                  </a:cubicBezTo>
                  <a:close/>
                  <a:moveTo>
                    <a:pt x="452600" y="0"/>
                  </a:moveTo>
                  <a:cubicBezTo>
                    <a:pt x="502386" y="0"/>
                    <a:pt x="543120" y="45720"/>
                    <a:pt x="543120" y="101600"/>
                  </a:cubicBezTo>
                  <a:cubicBezTo>
                    <a:pt x="543120" y="157480"/>
                    <a:pt x="502386" y="203200"/>
                    <a:pt x="452600" y="203200"/>
                  </a:cubicBezTo>
                  <a:cubicBezTo>
                    <a:pt x="402814" y="203200"/>
                    <a:pt x="362080" y="157480"/>
                    <a:pt x="362080" y="101600"/>
                  </a:cubicBezTo>
                  <a:cubicBezTo>
                    <a:pt x="362080" y="45720"/>
                    <a:pt x="402814" y="0"/>
                    <a:pt x="452600" y="0"/>
                  </a:cubicBezTo>
                  <a:close/>
                  <a:moveTo>
                    <a:pt x="814681" y="0"/>
                  </a:moveTo>
                  <a:cubicBezTo>
                    <a:pt x="864467" y="0"/>
                    <a:pt x="905201" y="45720"/>
                    <a:pt x="905201" y="101600"/>
                  </a:cubicBezTo>
                  <a:cubicBezTo>
                    <a:pt x="905201" y="157480"/>
                    <a:pt x="864467" y="203200"/>
                    <a:pt x="814681" y="203200"/>
                  </a:cubicBezTo>
                  <a:cubicBezTo>
                    <a:pt x="764895" y="203200"/>
                    <a:pt x="724161" y="157480"/>
                    <a:pt x="724161" y="101600"/>
                  </a:cubicBezTo>
                  <a:cubicBezTo>
                    <a:pt x="724161" y="45720"/>
                    <a:pt x="764894" y="0"/>
                    <a:pt x="814681" y="0"/>
                  </a:cubicBezTo>
                  <a:close/>
                  <a:moveTo>
                    <a:pt x="1176761" y="0"/>
                  </a:moveTo>
                  <a:cubicBezTo>
                    <a:pt x="1226547" y="0"/>
                    <a:pt x="1267281" y="45720"/>
                    <a:pt x="1267281" y="101600"/>
                  </a:cubicBezTo>
                  <a:cubicBezTo>
                    <a:pt x="1267281" y="157480"/>
                    <a:pt x="1226547" y="203200"/>
                    <a:pt x="1176761" y="203200"/>
                  </a:cubicBezTo>
                  <a:cubicBezTo>
                    <a:pt x="1126975" y="203200"/>
                    <a:pt x="1086241" y="157480"/>
                    <a:pt x="1086241" y="101600"/>
                  </a:cubicBezTo>
                  <a:cubicBezTo>
                    <a:pt x="1086241" y="45720"/>
                    <a:pt x="1126975" y="0"/>
                    <a:pt x="1176761" y="0"/>
                  </a:cubicBezTo>
                  <a:close/>
                  <a:moveTo>
                    <a:pt x="1538842" y="0"/>
                  </a:moveTo>
                  <a:cubicBezTo>
                    <a:pt x="1588627" y="0"/>
                    <a:pt x="1629362" y="45720"/>
                    <a:pt x="1629362" y="101600"/>
                  </a:cubicBezTo>
                  <a:cubicBezTo>
                    <a:pt x="1629362" y="157480"/>
                    <a:pt x="1588627" y="203200"/>
                    <a:pt x="1538842" y="203200"/>
                  </a:cubicBezTo>
                  <a:cubicBezTo>
                    <a:pt x="1489055" y="203200"/>
                    <a:pt x="1448321" y="157480"/>
                    <a:pt x="1448321" y="101600"/>
                  </a:cubicBezTo>
                  <a:cubicBezTo>
                    <a:pt x="1448321" y="45720"/>
                    <a:pt x="1489055" y="0"/>
                    <a:pt x="1538842" y="0"/>
                  </a:cubicBezTo>
                  <a:close/>
                  <a:moveTo>
                    <a:pt x="1900922" y="0"/>
                  </a:moveTo>
                  <a:cubicBezTo>
                    <a:pt x="1950708" y="0"/>
                    <a:pt x="1991442" y="45720"/>
                    <a:pt x="1991442" y="101600"/>
                  </a:cubicBezTo>
                  <a:cubicBezTo>
                    <a:pt x="1991442" y="157480"/>
                    <a:pt x="1950708" y="203200"/>
                    <a:pt x="1900922" y="203200"/>
                  </a:cubicBezTo>
                  <a:cubicBezTo>
                    <a:pt x="1851136" y="203200"/>
                    <a:pt x="1810402" y="157480"/>
                    <a:pt x="1810402" y="101600"/>
                  </a:cubicBezTo>
                  <a:cubicBezTo>
                    <a:pt x="1810402" y="45720"/>
                    <a:pt x="1851136" y="0"/>
                    <a:pt x="1900922" y="0"/>
                  </a:cubicBezTo>
                  <a:close/>
                  <a:moveTo>
                    <a:pt x="2263002" y="0"/>
                  </a:moveTo>
                  <a:cubicBezTo>
                    <a:pt x="2312788" y="0"/>
                    <a:pt x="2353522" y="45720"/>
                    <a:pt x="2353522" y="101600"/>
                  </a:cubicBezTo>
                  <a:cubicBezTo>
                    <a:pt x="2353522" y="157480"/>
                    <a:pt x="2312788" y="203200"/>
                    <a:pt x="2263002" y="203200"/>
                  </a:cubicBezTo>
                  <a:cubicBezTo>
                    <a:pt x="2213216" y="203200"/>
                    <a:pt x="2172482" y="157480"/>
                    <a:pt x="2172482" y="101600"/>
                  </a:cubicBezTo>
                  <a:cubicBezTo>
                    <a:pt x="2172482" y="45720"/>
                    <a:pt x="2213216" y="0"/>
                    <a:pt x="2263002" y="0"/>
                  </a:cubicBezTo>
                  <a:close/>
                  <a:moveTo>
                    <a:pt x="2625083" y="0"/>
                  </a:moveTo>
                  <a:cubicBezTo>
                    <a:pt x="2674869" y="0"/>
                    <a:pt x="2715603" y="45720"/>
                    <a:pt x="2715603" y="101600"/>
                  </a:cubicBezTo>
                  <a:cubicBezTo>
                    <a:pt x="2715603" y="157480"/>
                    <a:pt x="2674869" y="203200"/>
                    <a:pt x="2625083" y="203200"/>
                  </a:cubicBezTo>
                  <a:cubicBezTo>
                    <a:pt x="2575297" y="203200"/>
                    <a:pt x="2534563" y="157480"/>
                    <a:pt x="2534563" y="101600"/>
                  </a:cubicBezTo>
                  <a:cubicBezTo>
                    <a:pt x="2534563" y="45720"/>
                    <a:pt x="2575297" y="0"/>
                    <a:pt x="2625083" y="0"/>
                  </a:cubicBezTo>
                  <a:close/>
                  <a:moveTo>
                    <a:pt x="2987163" y="0"/>
                  </a:moveTo>
                  <a:cubicBezTo>
                    <a:pt x="3036949" y="0"/>
                    <a:pt x="3077683" y="45720"/>
                    <a:pt x="3077683" y="101600"/>
                  </a:cubicBezTo>
                  <a:cubicBezTo>
                    <a:pt x="3077683" y="157480"/>
                    <a:pt x="3036949" y="203200"/>
                    <a:pt x="2987163" y="203200"/>
                  </a:cubicBezTo>
                  <a:cubicBezTo>
                    <a:pt x="2937377" y="203200"/>
                    <a:pt x="2896643" y="157480"/>
                    <a:pt x="2896643" y="101600"/>
                  </a:cubicBezTo>
                  <a:cubicBezTo>
                    <a:pt x="2896643" y="45720"/>
                    <a:pt x="2937377" y="0"/>
                    <a:pt x="2987163" y="0"/>
                  </a:cubicBezTo>
                  <a:close/>
                  <a:moveTo>
                    <a:pt x="3349244" y="0"/>
                  </a:moveTo>
                  <a:cubicBezTo>
                    <a:pt x="3399030" y="0"/>
                    <a:pt x="3439764" y="45720"/>
                    <a:pt x="3439764" y="101600"/>
                  </a:cubicBezTo>
                  <a:cubicBezTo>
                    <a:pt x="3439764" y="157480"/>
                    <a:pt x="3399030" y="203200"/>
                    <a:pt x="3349244" y="203200"/>
                  </a:cubicBezTo>
                  <a:cubicBezTo>
                    <a:pt x="3299457" y="203200"/>
                    <a:pt x="3258724" y="157480"/>
                    <a:pt x="3258724" y="101600"/>
                  </a:cubicBezTo>
                  <a:cubicBezTo>
                    <a:pt x="3258724" y="45720"/>
                    <a:pt x="3299457" y="0"/>
                    <a:pt x="3349244" y="0"/>
                  </a:cubicBezTo>
                  <a:close/>
                  <a:moveTo>
                    <a:pt x="3711324" y="0"/>
                  </a:moveTo>
                  <a:cubicBezTo>
                    <a:pt x="3761110" y="0"/>
                    <a:pt x="3801844" y="45720"/>
                    <a:pt x="3801844" y="101600"/>
                  </a:cubicBezTo>
                  <a:cubicBezTo>
                    <a:pt x="3801844" y="157480"/>
                    <a:pt x="3761110" y="203200"/>
                    <a:pt x="3711324" y="203200"/>
                  </a:cubicBezTo>
                  <a:cubicBezTo>
                    <a:pt x="3661538" y="203200"/>
                    <a:pt x="3620804" y="157480"/>
                    <a:pt x="3620804" y="101600"/>
                  </a:cubicBezTo>
                  <a:cubicBezTo>
                    <a:pt x="3620804" y="45720"/>
                    <a:pt x="3661538" y="0"/>
                    <a:pt x="3711324" y="0"/>
                  </a:cubicBezTo>
                  <a:close/>
                  <a:moveTo>
                    <a:pt x="4073404" y="0"/>
                  </a:moveTo>
                  <a:cubicBezTo>
                    <a:pt x="4123191" y="0"/>
                    <a:pt x="4163924" y="45720"/>
                    <a:pt x="4163924" y="101600"/>
                  </a:cubicBezTo>
                  <a:cubicBezTo>
                    <a:pt x="4163924" y="157480"/>
                    <a:pt x="4123191" y="203200"/>
                    <a:pt x="4073404" y="203200"/>
                  </a:cubicBezTo>
                  <a:cubicBezTo>
                    <a:pt x="4023618" y="203200"/>
                    <a:pt x="3982884" y="157480"/>
                    <a:pt x="3982884" y="101600"/>
                  </a:cubicBezTo>
                  <a:cubicBezTo>
                    <a:pt x="3982884" y="45720"/>
                    <a:pt x="4023618" y="0"/>
                    <a:pt x="4073404" y="0"/>
                  </a:cubicBezTo>
                  <a:close/>
                  <a:moveTo>
                    <a:pt x="4435485" y="0"/>
                  </a:moveTo>
                  <a:cubicBezTo>
                    <a:pt x="4485271" y="0"/>
                    <a:pt x="4526005" y="45720"/>
                    <a:pt x="4526005" y="101600"/>
                  </a:cubicBezTo>
                  <a:cubicBezTo>
                    <a:pt x="4526005" y="157480"/>
                    <a:pt x="4485271" y="203200"/>
                    <a:pt x="4435485" y="203200"/>
                  </a:cubicBezTo>
                  <a:cubicBezTo>
                    <a:pt x="4385699" y="203200"/>
                    <a:pt x="4344965" y="157480"/>
                    <a:pt x="4344965" y="101600"/>
                  </a:cubicBezTo>
                  <a:cubicBezTo>
                    <a:pt x="4344965" y="45720"/>
                    <a:pt x="4385699" y="0"/>
                    <a:pt x="4435485" y="0"/>
                  </a:cubicBezTo>
                  <a:close/>
                  <a:moveTo>
                    <a:pt x="4797565" y="0"/>
                  </a:moveTo>
                  <a:cubicBezTo>
                    <a:pt x="4847351" y="0"/>
                    <a:pt x="4888085" y="45720"/>
                    <a:pt x="4888085" y="101600"/>
                  </a:cubicBezTo>
                  <a:cubicBezTo>
                    <a:pt x="4888085" y="157480"/>
                    <a:pt x="4847351" y="203200"/>
                    <a:pt x="4797565" y="203200"/>
                  </a:cubicBezTo>
                  <a:cubicBezTo>
                    <a:pt x="4747779" y="203200"/>
                    <a:pt x="4707045" y="157480"/>
                    <a:pt x="4707045" y="101600"/>
                  </a:cubicBezTo>
                  <a:cubicBezTo>
                    <a:pt x="4707045" y="45720"/>
                    <a:pt x="4747780" y="0"/>
                    <a:pt x="4797565" y="0"/>
                  </a:cubicBezTo>
                  <a:close/>
                  <a:moveTo>
                    <a:pt x="5159646" y="0"/>
                  </a:moveTo>
                  <a:cubicBezTo>
                    <a:pt x="5209432" y="0"/>
                    <a:pt x="5250166" y="45720"/>
                    <a:pt x="5250166" y="101600"/>
                  </a:cubicBezTo>
                  <a:cubicBezTo>
                    <a:pt x="5250166" y="157480"/>
                    <a:pt x="5209432" y="203200"/>
                    <a:pt x="5159646" y="203200"/>
                  </a:cubicBezTo>
                  <a:cubicBezTo>
                    <a:pt x="5109860" y="203200"/>
                    <a:pt x="5069126" y="157480"/>
                    <a:pt x="5069126" y="101600"/>
                  </a:cubicBezTo>
                  <a:cubicBezTo>
                    <a:pt x="5069126" y="45720"/>
                    <a:pt x="5109860" y="0"/>
                    <a:pt x="5159646" y="0"/>
                  </a:cubicBezTo>
                  <a:close/>
                  <a:moveTo>
                    <a:pt x="5521726" y="0"/>
                  </a:moveTo>
                  <a:cubicBezTo>
                    <a:pt x="5571512" y="0"/>
                    <a:pt x="5612246" y="45720"/>
                    <a:pt x="5612246" y="101600"/>
                  </a:cubicBezTo>
                  <a:cubicBezTo>
                    <a:pt x="5612246" y="157480"/>
                    <a:pt x="5571512" y="203200"/>
                    <a:pt x="5521726" y="203200"/>
                  </a:cubicBezTo>
                  <a:cubicBezTo>
                    <a:pt x="5471940" y="203200"/>
                    <a:pt x="5431206" y="157480"/>
                    <a:pt x="5431206" y="101600"/>
                  </a:cubicBezTo>
                  <a:cubicBezTo>
                    <a:pt x="5431206" y="45720"/>
                    <a:pt x="5471940" y="0"/>
                    <a:pt x="5521726" y="0"/>
                  </a:cubicBezTo>
                  <a:close/>
                  <a:moveTo>
                    <a:pt x="5883807" y="0"/>
                  </a:moveTo>
                  <a:cubicBezTo>
                    <a:pt x="5933593" y="0"/>
                    <a:pt x="5974327" y="45720"/>
                    <a:pt x="5974327" y="101600"/>
                  </a:cubicBezTo>
                  <a:cubicBezTo>
                    <a:pt x="5974327" y="157480"/>
                    <a:pt x="5933593" y="203200"/>
                    <a:pt x="5883807" y="203200"/>
                  </a:cubicBezTo>
                  <a:cubicBezTo>
                    <a:pt x="5834021" y="203200"/>
                    <a:pt x="5793287" y="157480"/>
                    <a:pt x="5793287" y="101600"/>
                  </a:cubicBezTo>
                  <a:cubicBezTo>
                    <a:pt x="5793287" y="45720"/>
                    <a:pt x="5834020" y="0"/>
                    <a:pt x="5883807" y="0"/>
                  </a:cubicBezTo>
                  <a:close/>
                  <a:moveTo>
                    <a:pt x="6245887" y="0"/>
                  </a:moveTo>
                  <a:cubicBezTo>
                    <a:pt x="6295673" y="0"/>
                    <a:pt x="6336407" y="45720"/>
                    <a:pt x="6336407" y="101600"/>
                  </a:cubicBezTo>
                  <a:cubicBezTo>
                    <a:pt x="6336407" y="157480"/>
                    <a:pt x="6295673" y="203200"/>
                    <a:pt x="6245887" y="203200"/>
                  </a:cubicBezTo>
                  <a:cubicBezTo>
                    <a:pt x="6196101" y="203200"/>
                    <a:pt x="6155367" y="157480"/>
                    <a:pt x="6155367" y="101600"/>
                  </a:cubicBezTo>
                  <a:cubicBezTo>
                    <a:pt x="6155367" y="45720"/>
                    <a:pt x="6196101" y="0"/>
                    <a:pt x="6245887" y="0"/>
                  </a:cubicBezTo>
                  <a:close/>
                  <a:moveTo>
                    <a:pt x="6607967" y="0"/>
                  </a:moveTo>
                  <a:cubicBezTo>
                    <a:pt x="6657753" y="0"/>
                    <a:pt x="6698488" y="45720"/>
                    <a:pt x="6698488" y="101600"/>
                  </a:cubicBezTo>
                  <a:cubicBezTo>
                    <a:pt x="6698488" y="157480"/>
                    <a:pt x="6657753" y="203200"/>
                    <a:pt x="6607967" y="203200"/>
                  </a:cubicBezTo>
                  <a:cubicBezTo>
                    <a:pt x="6558182" y="203200"/>
                    <a:pt x="6517447" y="157480"/>
                    <a:pt x="6517447" y="101600"/>
                  </a:cubicBezTo>
                  <a:cubicBezTo>
                    <a:pt x="6517447" y="45720"/>
                    <a:pt x="6558181" y="0"/>
                    <a:pt x="6607967" y="0"/>
                  </a:cubicBezTo>
                  <a:close/>
                  <a:moveTo>
                    <a:pt x="6970048" y="0"/>
                  </a:moveTo>
                  <a:cubicBezTo>
                    <a:pt x="7019834" y="0"/>
                    <a:pt x="7060568" y="45720"/>
                    <a:pt x="7060568" y="101600"/>
                  </a:cubicBezTo>
                  <a:cubicBezTo>
                    <a:pt x="7060568" y="157480"/>
                    <a:pt x="7019834" y="203200"/>
                    <a:pt x="6970048" y="203200"/>
                  </a:cubicBezTo>
                  <a:cubicBezTo>
                    <a:pt x="6920262" y="203200"/>
                    <a:pt x="6879528" y="157480"/>
                    <a:pt x="6879528" y="101600"/>
                  </a:cubicBezTo>
                  <a:cubicBezTo>
                    <a:pt x="6879528" y="45720"/>
                    <a:pt x="6920261" y="0"/>
                    <a:pt x="6970048" y="0"/>
                  </a:cubicBezTo>
                  <a:close/>
                  <a:moveTo>
                    <a:pt x="7332128" y="0"/>
                  </a:moveTo>
                  <a:cubicBezTo>
                    <a:pt x="7381915" y="0"/>
                    <a:pt x="7422648" y="45720"/>
                    <a:pt x="7422648" y="101600"/>
                  </a:cubicBezTo>
                  <a:cubicBezTo>
                    <a:pt x="7422648" y="157480"/>
                    <a:pt x="7381915" y="203200"/>
                    <a:pt x="7332128" y="203200"/>
                  </a:cubicBezTo>
                  <a:cubicBezTo>
                    <a:pt x="7282342" y="203200"/>
                    <a:pt x="7241608" y="157480"/>
                    <a:pt x="7241608" y="101600"/>
                  </a:cubicBezTo>
                  <a:cubicBezTo>
                    <a:pt x="7241608" y="45720"/>
                    <a:pt x="7282342" y="0"/>
                    <a:pt x="7332128" y="0"/>
                  </a:cubicBezTo>
                  <a:close/>
                </a:path>
              </a:pathLst>
            </a:custGeom>
            <a:solidFill>
              <a:srgbClr val="202020"/>
            </a:solidFill>
          </p:spPr>
        </p:sp>
      </p:grpSp>
      <p:sp>
        <p:nvSpPr>
          <p:cNvPr id="9" name="TextBox 9"/>
          <p:cNvSpPr txBox="1"/>
          <p:nvPr/>
        </p:nvSpPr>
        <p:spPr>
          <a:xfrm>
            <a:off x="1028700" y="827495"/>
            <a:ext cx="4216412" cy="484754"/>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Роз’яснення щодо підвищення кваліфікації педагогічних працівників</a:t>
            </a:r>
          </a:p>
        </p:txBody>
      </p:sp>
      <p:sp>
        <p:nvSpPr>
          <p:cNvPr id="10" name="TextBox 10"/>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TextBox 2"/>
          <p:cNvSpPr txBox="1"/>
          <p:nvPr/>
        </p:nvSpPr>
        <p:spPr>
          <a:xfrm>
            <a:off x="457200" y="2095500"/>
            <a:ext cx="12115800" cy="7681462"/>
          </a:xfrm>
          <a:prstGeom prst="rect">
            <a:avLst/>
          </a:prstGeom>
        </p:spPr>
        <p:txBody>
          <a:bodyPr wrap="square" lIns="0" tIns="0" rIns="0" bIns="0" rtlCol="0" anchor="t">
            <a:spAutoFit/>
          </a:bodyPr>
          <a:lstStyle/>
          <a:p>
            <a:pPr marL="554450" lvl="1" indent="-342900" algn="just">
              <a:lnSpc>
                <a:spcPct val="150000"/>
              </a:lnSpc>
              <a:buFont typeface="Wingdings" panose="05000000000000000000" pitchFamily="2" charset="2"/>
              <a:buChar char="q"/>
            </a:pPr>
            <a:r>
              <a:rPr lang="uk-UA" sz="2800" spc="51" dirty="0" err="1">
                <a:solidFill>
                  <a:srgbClr val="202020"/>
                </a:solidFill>
                <a:latin typeface="Didact Gothic"/>
              </a:rPr>
              <a:t>І</a:t>
            </a:r>
            <a:r>
              <a:rPr lang="en-US" sz="2800" spc="51" dirty="0" err="1" smtClean="0">
                <a:solidFill>
                  <a:srgbClr val="202020"/>
                </a:solidFill>
                <a:latin typeface="Didact Gothic"/>
              </a:rPr>
              <a:t>нституційна</a:t>
            </a:r>
            <a:r>
              <a:rPr lang="en-US" sz="2800" spc="51" dirty="0" smtClean="0">
                <a:solidFill>
                  <a:srgbClr val="202020"/>
                </a:solidFill>
                <a:latin typeface="Didact Gothic"/>
              </a:rPr>
              <a:t> </a:t>
            </a:r>
            <a:r>
              <a:rPr lang="en-US" sz="2800" spc="51" dirty="0">
                <a:solidFill>
                  <a:srgbClr val="202020"/>
                </a:solidFill>
                <a:latin typeface="Didact Gothic"/>
              </a:rPr>
              <a:t>(</a:t>
            </a:r>
            <a:r>
              <a:rPr lang="en-US" sz="2800" spc="51" dirty="0" err="1">
                <a:solidFill>
                  <a:srgbClr val="202020"/>
                </a:solidFill>
                <a:latin typeface="Didact Gothic"/>
              </a:rPr>
              <a:t>очна</a:t>
            </a:r>
            <a:r>
              <a:rPr lang="en-US" sz="2800" spc="51" dirty="0">
                <a:solidFill>
                  <a:srgbClr val="202020"/>
                </a:solidFill>
                <a:latin typeface="Didact Gothic"/>
              </a:rPr>
              <a:t> (</a:t>
            </a:r>
            <a:r>
              <a:rPr lang="en-US" sz="2800" spc="51" dirty="0" err="1">
                <a:solidFill>
                  <a:srgbClr val="202020"/>
                </a:solidFill>
                <a:latin typeface="Didact Gothic"/>
              </a:rPr>
              <a:t>денна</a:t>
            </a:r>
            <a:r>
              <a:rPr lang="en-US" sz="2800" spc="51" dirty="0">
                <a:solidFill>
                  <a:srgbClr val="202020"/>
                </a:solidFill>
                <a:latin typeface="Didact Gothic"/>
              </a:rPr>
              <a:t>, </a:t>
            </a:r>
            <a:r>
              <a:rPr lang="en-US" sz="2800" spc="51" dirty="0" err="1">
                <a:solidFill>
                  <a:srgbClr val="202020"/>
                </a:solidFill>
                <a:latin typeface="Didact Gothic"/>
              </a:rPr>
              <a:t>вечірня</a:t>
            </a:r>
            <a:r>
              <a:rPr lang="en-US" sz="2800" spc="51" dirty="0">
                <a:solidFill>
                  <a:srgbClr val="202020"/>
                </a:solidFill>
                <a:latin typeface="Didact Gothic"/>
              </a:rPr>
              <a:t>),</a:t>
            </a:r>
            <a:r>
              <a:rPr lang="en-US" sz="2800" spc="51" dirty="0" err="1">
                <a:solidFill>
                  <a:srgbClr val="202020"/>
                </a:solidFill>
                <a:latin typeface="Didact Gothic"/>
              </a:rPr>
              <a:t>заочна</a:t>
            </a:r>
            <a:r>
              <a:rPr lang="en-US" sz="2800" spc="51" dirty="0">
                <a:solidFill>
                  <a:srgbClr val="202020"/>
                </a:solidFill>
                <a:latin typeface="Didact Gothic"/>
              </a:rPr>
              <a:t>, </a:t>
            </a:r>
            <a:r>
              <a:rPr lang="en-US" sz="2800" spc="51" dirty="0" err="1">
                <a:solidFill>
                  <a:srgbClr val="202020"/>
                </a:solidFill>
                <a:latin typeface="Didact Gothic"/>
              </a:rPr>
              <a:t>дистанційна</a:t>
            </a:r>
            <a:r>
              <a:rPr lang="en-US" sz="2800" spc="51" dirty="0">
                <a:solidFill>
                  <a:srgbClr val="202020"/>
                </a:solidFill>
                <a:latin typeface="Didact Gothic"/>
              </a:rPr>
              <a:t>, </a:t>
            </a:r>
            <a:r>
              <a:rPr lang="en-US" sz="2800" spc="51" dirty="0" err="1">
                <a:solidFill>
                  <a:srgbClr val="202020"/>
                </a:solidFill>
                <a:latin typeface="Didact Gothic"/>
              </a:rPr>
              <a:t>мережева</a:t>
            </a:r>
            <a:r>
              <a:rPr lang="en-US" sz="2800" spc="51" dirty="0">
                <a:solidFill>
                  <a:srgbClr val="202020"/>
                </a:solidFill>
                <a:latin typeface="Didact Gothic"/>
              </a:rPr>
              <a:t>), </a:t>
            </a:r>
            <a:r>
              <a:rPr lang="en-US" sz="2800" spc="51" dirty="0" err="1" smtClean="0">
                <a:solidFill>
                  <a:srgbClr val="202020"/>
                </a:solidFill>
                <a:latin typeface="Didact Gothic"/>
              </a:rPr>
              <a:t>дуальна</a:t>
            </a:r>
            <a:r>
              <a:rPr lang="uk-UA" sz="2800" spc="51" dirty="0" smtClean="0">
                <a:solidFill>
                  <a:srgbClr val="202020"/>
                </a:solidFill>
                <a:latin typeface="Didact Gothic"/>
              </a:rPr>
              <a:t> - </a:t>
            </a:r>
            <a:r>
              <a:rPr lang="en-US" sz="2800" spc="51" dirty="0" err="1" smtClean="0">
                <a:solidFill>
                  <a:srgbClr val="202020"/>
                </a:solidFill>
                <a:latin typeface="Didact Gothic"/>
              </a:rPr>
              <a:t>на</a:t>
            </a:r>
            <a:r>
              <a:rPr lang="en-US" sz="2800" spc="51" dirty="0" smtClean="0">
                <a:solidFill>
                  <a:srgbClr val="202020"/>
                </a:solidFill>
                <a:latin typeface="Didact Gothic"/>
              </a:rPr>
              <a:t> </a:t>
            </a:r>
            <a:r>
              <a:rPr lang="en-US" sz="2800" spc="51" dirty="0" err="1">
                <a:solidFill>
                  <a:srgbClr val="202020"/>
                </a:solidFill>
                <a:latin typeface="Didact Gothic"/>
              </a:rPr>
              <a:t>робочому</a:t>
            </a:r>
            <a:r>
              <a:rPr lang="en-US" sz="2800" spc="51" dirty="0">
                <a:solidFill>
                  <a:srgbClr val="202020"/>
                </a:solidFill>
                <a:latin typeface="Didact Gothic"/>
              </a:rPr>
              <a:t> </a:t>
            </a:r>
            <a:r>
              <a:rPr lang="en-US" sz="2800" spc="51" dirty="0" err="1">
                <a:solidFill>
                  <a:srgbClr val="202020"/>
                </a:solidFill>
                <a:latin typeface="Didact Gothic"/>
              </a:rPr>
              <a:t>місці</a:t>
            </a:r>
            <a:r>
              <a:rPr lang="en-US" sz="2800" spc="51" dirty="0">
                <a:solidFill>
                  <a:srgbClr val="202020"/>
                </a:solidFill>
                <a:latin typeface="Didact Gothic"/>
              </a:rPr>
              <a:t>, </a:t>
            </a:r>
            <a:r>
              <a:rPr lang="en-US" sz="2800" spc="51" dirty="0" err="1">
                <a:solidFill>
                  <a:srgbClr val="202020"/>
                </a:solidFill>
                <a:latin typeface="Didact Gothic"/>
              </a:rPr>
              <a:t>на</a:t>
            </a:r>
            <a:r>
              <a:rPr lang="en-US" sz="2800" spc="51" dirty="0">
                <a:solidFill>
                  <a:srgbClr val="202020"/>
                </a:solidFill>
                <a:latin typeface="Didact Gothic"/>
              </a:rPr>
              <a:t> </a:t>
            </a:r>
            <a:r>
              <a:rPr lang="en-US" sz="2800" spc="51" dirty="0" err="1">
                <a:solidFill>
                  <a:srgbClr val="202020"/>
                </a:solidFill>
                <a:latin typeface="Didact Gothic"/>
              </a:rPr>
              <a:t>виробництві</a:t>
            </a:r>
            <a:r>
              <a:rPr lang="en-US" sz="2800" spc="51" dirty="0">
                <a:solidFill>
                  <a:srgbClr val="202020"/>
                </a:solidFill>
                <a:latin typeface="Didact Gothic"/>
              </a:rPr>
              <a:t> </a:t>
            </a:r>
            <a:r>
              <a:rPr lang="en-US" sz="2800" spc="51" dirty="0" err="1" smtClean="0">
                <a:solidFill>
                  <a:srgbClr val="202020"/>
                </a:solidFill>
                <a:latin typeface="Didact Gothic"/>
              </a:rPr>
              <a:t>тощо</a:t>
            </a:r>
            <a:endParaRPr lang="en-US" sz="2800" spc="51" dirty="0">
              <a:solidFill>
                <a:srgbClr val="202020"/>
              </a:solidFill>
              <a:latin typeface="Didact Gothic"/>
            </a:endParaRPr>
          </a:p>
          <a:p>
            <a:pPr marL="554450" lvl="1" indent="-342900" algn="just">
              <a:lnSpc>
                <a:spcPct val="150000"/>
              </a:lnSpc>
              <a:buFont typeface="Wingdings" panose="05000000000000000000" pitchFamily="2" charset="2"/>
              <a:buChar char="q"/>
            </a:pPr>
            <a:r>
              <a:rPr lang="uk-UA" sz="2800" spc="51" dirty="0" err="1">
                <a:solidFill>
                  <a:srgbClr val="202020"/>
                </a:solidFill>
                <a:latin typeface="Didact Gothic"/>
              </a:rPr>
              <a:t>Ф</a:t>
            </a:r>
            <a:r>
              <a:rPr lang="en-US" sz="2800" spc="51" dirty="0" err="1" smtClean="0">
                <a:solidFill>
                  <a:srgbClr val="202020"/>
                </a:solidFill>
                <a:latin typeface="Didact Gothic"/>
              </a:rPr>
              <a:t>орми</a:t>
            </a:r>
            <a:r>
              <a:rPr lang="en-US" sz="2800" spc="51" dirty="0" smtClean="0">
                <a:solidFill>
                  <a:srgbClr val="202020"/>
                </a:solidFill>
                <a:latin typeface="Didact Gothic"/>
              </a:rPr>
              <a:t> </a:t>
            </a:r>
            <a:r>
              <a:rPr lang="en-US" sz="2800" spc="51" dirty="0" err="1">
                <a:solidFill>
                  <a:srgbClr val="202020"/>
                </a:solidFill>
                <a:latin typeface="Didact Gothic"/>
              </a:rPr>
              <a:t>підвищення</a:t>
            </a:r>
            <a:r>
              <a:rPr lang="en-US" sz="2800" spc="51" dirty="0">
                <a:solidFill>
                  <a:srgbClr val="202020"/>
                </a:solidFill>
                <a:latin typeface="Didact Gothic"/>
              </a:rPr>
              <a:t> </a:t>
            </a:r>
            <a:r>
              <a:rPr lang="en-US" sz="2800" spc="51" dirty="0" err="1">
                <a:solidFill>
                  <a:srgbClr val="202020"/>
                </a:solidFill>
                <a:latin typeface="Didact Gothic"/>
              </a:rPr>
              <a:t>кваліфікації</a:t>
            </a:r>
            <a:r>
              <a:rPr lang="en-US" sz="2800" spc="51" dirty="0">
                <a:solidFill>
                  <a:srgbClr val="202020"/>
                </a:solidFill>
                <a:latin typeface="Didact Gothic"/>
              </a:rPr>
              <a:t> </a:t>
            </a:r>
            <a:r>
              <a:rPr lang="en-US" sz="2800" spc="51" dirty="0" err="1">
                <a:solidFill>
                  <a:srgbClr val="202020"/>
                </a:solidFill>
                <a:latin typeface="Didact Gothic"/>
              </a:rPr>
              <a:t>можуть</a:t>
            </a:r>
            <a:r>
              <a:rPr lang="en-US" sz="2800" spc="51" dirty="0">
                <a:solidFill>
                  <a:srgbClr val="202020"/>
                </a:solidFill>
                <a:latin typeface="Didact Gothic"/>
              </a:rPr>
              <a:t> </a:t>
            </a:r>
            <a:r>
              <a:rPr lang="en-US" sz="2800" spc="51" dirty="0" err="1">
                <a:solidFill>
                  <a:srgbClr val="202020"/>
                </a:solidFill>
                <a:latin typeface="Didact Gothic"/>
              </a:rPr>
              <a:t>поєднуватись</a:t>
            </a:r>
            <a:endParaRPr lang="en-US" sz="2800" spc="51" dirty="0">
              <a:solidFill>
                <a:srgbClr val="202020"/>
              </a:solidFill>
              <a:latin typeface="Didact Gothic"/>
            </a:endParaRPr>
          </a:p>
          <a:p>
            <a:pPr marL="554450" lvl="1" indent="-342900" algn="just">
              <a:lnSpc>
                <a:spcPct val="150000"/>
              </a:lnSpc>
              <a:buFont typeface="Wingdings" panose="05000000000000000000" pitchFamily="2" charset="2"/>
              <a:buChar char="q"/>
            </a:pPr>
            <a:r>
              <a:rPr lang="uk-UA" sz="2800" spc="51" dirty="0" err="1">
                <a:solidFill>
                  <a:srgbClr val="202020"/>
                </a:solidFill>
                <a:latin typeface="Didact Gothic"/>
              </a:rPr>
              <a:t>О</a:t>
            </a:r>
            <a:r>
              <a:rPr lang="en-US" sz="2800" spc="51" dirty="0" err="1" smtClean="0">
                <a:solidFill>
                  <a:srgbClr val="202020"/>
                </a:solidFill>
                <a:latin typeface="Didact Gothic"/>
              </a:rPr>
              <a:t>сновними</a:t>
            </a:r>
            <a:r>
              <a:rPr lang="en-US" sz="2800" spc="51" dirty="0" smtClean="0">
                <a:solidFill>
                  <a:srgbClr val="202020"/>
                </a:solidFill>
                <a:latin typeface="Didact Gothic"/>
              </a:rPr>
              <a:t> </a:t>
            </a:r>
            <a:r>
              <a:rPr lang="en-US" sz="2800" spc="51" dirty="0" err="1">
                <a:solidFill>
                  <a:srgbClr val="202020"/>
                </a:solidFill>
                <a:latin typeface="Didact Gothic"/>
              </a:rPr>
              <a:t>видами</a:t>
            </a:r>
            <a:r>
              <a:rPr lang="en-US" sz="2800" spc="51" dirty="0">
                <a:solidFill>
                  <a:srgbClr val="202020"/>
                </a:solidFill>
                <a:latin typeface="Didact Gothic"/>
              </a:rPr>
              <a:t> </a:t>
            </a:r>
            <a:r>
              <a:rPr lang="en-US" sz="2800" spc="51" dirty="0" err="1">
                <a:solidFill>
                  <a:srgbClr val="202020"/>
                </a:solidFill>
                <a:latin typeface="Didact Gothic"/>
              </a:rPr>
              <a:t>підвищення</a:t>
            </a:r>
            <a:r>
              <a:rPr lang="en-US" sz="2800" spc="51" dirty="0">
                <a:solidFill>
                  <a:srgbClr val="202020"/>
                </a:solidFill>
                <a:latin typeface="Didact Gothic"/>
              </a:rPr>
              <a:t> </a:t>
            </a:r>
            <a:r>
              <a:rPr lang="en-US" sz="2800" spc="51" dirty="0" err="1">
                <a:solidFill>
                  <a:srgbClr val="202020"/>
                </a:solidFill>
                <a:latin typeface="Didact Gothic"/>
              </a:rPr>
              <a:t>кваліфікації</a:t>
            </a:r>
            <a:r>
              <a:rPr lang="en-US" sz="2800" spc="51" dirty="0">
                <a:solidFill>
                  <a:srgbClr val="202020"/>
                </a:solidFill>
                <a:latin typeface="Didact Gothic"/>
              </a:rPr>
              <a:t> є </a:t>
            </a:r>
            <a:r>
              <a:rPr lang="en-US" sz="2800" spc="51" dirty="0" err="1">
                <a:solidFill>
                  <a:srgbClr val="202020"/>
                </a:solidFill>
                <a:latin typeface="Didact Gothic"/>
              </a:rPr>
              <a:t>навчання</a:t>
            </a:r>
            <a:r>
              <a:rPr lang="en-US" sz="2800" spc="51" dirty="0">
                <a:solidFill>
                  <a:srgbClr val="202020"/>
                </a:solidFill>
                <a:latin typeface="Didact Gothic"/>
              </a:rPr>
              <a:t> </a:t>
            </a:r>
            <a:r>
              <a:rPr lang="en-US" sz="2800" spc="51" dirty="0" err="1">
                <a:solidFill>
                  <a:srgbClr val="202020"/>
                </a:solidFill>
                <a:latin typeface="Didact Gothic"/>
              </a:rPr>
              <a:t>за</a:t>
            </a:r>
            <a:r>
              <a:rPr lang="en-US" sz="2800" spc="51" dirty="0">
                <a:solidFill>
                  <a:srgbClr val="202020"/>
                </a:solidFill>
                <a:latin typeface="Didact Gothic"/>
              </a:rPr>
              <a:t> </a:t>
            </a:r>
            <a:r>
              <a:rPr lang="en-US" sz="2800" spc="51" dirty="0" err="1">
                <a:solidFill>
                  <a:srgbClr val="202020"/>
                </a:solidFill>
                <a:latin typeface="Didact Gothic"/>
              </a:rPr>
              <a:t>програмою</a:t>
            </a:r>
            <a:r>
              <a:rPr lang="en-US" sz="2800" spc="51" dirty="0">
                <a:solidFill>
                  <a:srgbClr val="202020"/>
                </a:solidFill>
                <a:latin typeface="Didact Gothic"/>
              </a:rPr>
              <a:t> </a:t>
            </a:r>
            <a:r>
              <a:rPr lang="en-US" sz="2800" spc="51" dirty="0" err="1">
                <a:solidFill>
                  <a:srgbClr val="202020"/>
                </a:solidFill>
                <a:latin typeface="Didact Gothic"/>
              </a:rPr>
              <a:t>підвищення</a:t>
            </a:r>
            <a:r>
              <a:rPr lang="en-US" sz="2800" spc="51" dirty="0">
                <a:solidFill>
                  <a:srgbClr val="202020"/>
                </a:solidFill>
                <a:latin typeface="Didact Gothic"/>
              </a:rPr>
              <a:t> </a:t>
            </a:r>
            <a:r>
              <a:rPr lang="en-US" sz="2800" spc="51" dirty="0" err="1">
                <a:solidFill>
                  <a:srgbClr val="202020"/>
                </a:solidFill>
                <a:latin typeface="Didact Gothic"/>
              </a:rPr>
              <a:t>кваліфікації</a:t>
            </a:r>
            <a:r>
              <a:rPr lang="en-US" sz="2800" spc="51" dirty="0">
                <a:solidFill>
                  <a:srgbClr val="202020"/>
                </a:solidFill>
                <a:latin typeface="Didact Gothic"/>
              </a:rPr>
              <a:t> (у </a:t>
            </a:r>
            <a:r>
              <a:rPr lang="en-US" sz="2800" spc="51" dirty="0" err="1">
                <a:solidFill>
                  <a:srgbClr val="202020"/>
                </a:solidFill>
                <a:latin typeface="Didact Gothic"/>
              </a:rPr>
              <a:t>тому</a:t>
            </a:r>
            <a:r>
              <a:rPr lang="en-US" sz="2800" spc="51" dirty="0">
                <a:solidFill>
                  <a:srgbClr val="202020"/>
                </a:solidFill>
                <a:latin typeface="Didact Gothic"/>
              </a:rPr>
              <a:t> </a:t>
            </a:r>
            <a:r>
              <a:rPr lang="en-US" sz="2800" spc="51" dirty="0" err="1">
                <a:solidFill>
                  <a:srgbClr val="202020"/>
                </a:solidFill>
                <a:latin typeface="Didact Gothic"/>
              </a:rPr>
              <a:t>числі</a:t>
            </a:r>
            <a:r>
              <a:rPr lang="en-US" sz="2800" spc="51" dirty="0">
                <a:solidFill>
                  <a:srgbClr val="202020"/>
                </a:solidFill>
                <a:latin typeface="Didact Gothic"/>
              </a:rPr>
              <a:t> </a:t>
            </a:r>
            <a:r>
              <a:rPr lang="en-US" sz="2800" spc="51" dirty="0" err="1">
                <a:solidFill>
                  <a:srgbClr val="202020"/>
                </a:solidFill>
                <a:latin typeface="Didact Gothic"/>
              </a:rPr>
              <a:t>участь</a:t>
            </a:r>
            <a:r>
              <a:rPr lang="en-US" sz="2800" spc="51" dirty="0">
                <a:solidFill>
                  <a:srgbClr val="202020"/>
                </a:solidFill>
                <a:latin typeface="Didact Gothic"/>
              </a:rPr>
              <a:t> у </a:t>
            </a:r>
            <a:r>
              <a:rPr lang="en-US" sz="2800" spc="51" dirty="0" err="1">
                <a:solidFill>
                  <a:srgbClr val="202020"/>
                </a:solidFill>
                <a:latin typeface="Didact Gothic"/>
              </a:rPr>
              <a:t>семінарах</a:t>
            </a:r>
            <a:r>
              <a:rPr lang="en-US" sz="2800" spc="51" dirty="0">
                <a:solidFill>
                  <a:srgbClr val="202020"/>
                </a:solidFill>
                <a:latin typeface="Didact Gothic"/>
              </a:rPr>
              <a:t>, </a:t>
            </a:r>
            <a:r>
              <a:rPr lang="en-US" sz="2800" spc="51" dirty="0" err="1">
                <a:solidFill>
                  <a:srgbClr val="202020"/>
                </a:solidFill>
                <a:latin typeface="Didact Gothic"/>
              </a:rPr>
              <a:t>практикумах</a:t>
            </a:r>
            <a:r>
              <a:rPr lang="en-US" sz="2800" spc="51" dirty="0">
                <a:solidFill>
                  <a:srgbClr val="202020"/>
                </a:solidFill>
                <a:latin typeface="Didact Gothic"/>
              </a:rPr>
              <a:t>, </a:t>
            </a:r>
            <a:r>
              <a:rPr lang="en-US" sz="2800" spc="51" dirty="0" err="1">
                <a:solidFill>
                  <a:srgbClr val="202020"/>
                </a:solidFill>
                <a:latin typeface="Didact Gothic"/>
              </a:rPr>
              <a:t>тренінгах</a:t>
            </a:r>
            <a:r>
              <a:rPr lang="en-US" sz="2800" spc="51" dirty="0">
                <a:solidFill>
                  <a:srgbClr val="202020"/>
                </a:solidFill>
                <a:latin typeface="Didact Gothic"/>
              </a:rPr>
              <a:t>, </a:t>
            </a:r>
            <a:r>
              <a:rPr lang="en-US" sz="2800" spc="51" dirty="0" err="1">
                <a:solidFill>
                  <a:srgbClr val="202020"/>
                </a:solidFill>
                <a:latin typeface="Didact Gothic"/>
              </a:rPr>
              <a:t>вебінарах</a:t>
            </a:r>
            <a:r>
              <a:rPr lang="en-US" sz="2800" spc="51" dirty="0">
                <a:solidFill>
                  <a:srgbClr val="202020"/>
                </a:solidFill>
                <a:latin typeface="Didact Gothic"/>
              </a:rPr>
              <a:t>, </a:t>
            </a:r>
            <a:r>
              <a:rPr lang="en-US" sz="2800" spc="51" dirty="0" err="1">
                <a:solidFill>
                  <a:srgbClr val="202020"/>
                </a:solidFill>
                <a:latin typeface="Didact Gothic"/>
              </a:rPr>
              <a:t>майстер-класах</a:t>
            </a:r>
            <a:r>
              <a:rPr lang="en-US" sz="2800" spc="51" dirty="0">
                <a:solidFill>
                  <a:srgbClr val="202020"/>
                </a:solidFill>
                <a:latin typeface="Didact Gothic"/>
              </a:rPr>
              <a:t> </a:t>
            </a:r>
            <a:r>
              <a:rPr lang="en-US" sz="2800" spc="51" dirty="0" err="1">
                <a:solidFill>
                  <a:srgbClr val="202020"/>
                </a:solidFill>
                <a:latin typeface="Didact Gothic"/>
              </a:rPr>
              <a:t>тощо</a:t>
            </a:r>
            <a:r>
              <a:rPr lang="en-US" sz="2800" spc="51" dirty="0">
                <a:solidFill>
                  <a:srgbClr val="202020"/>
                </a:solidFill>
                <a:latin typeface="Didact Gothic"/>
              </a:rPr>
              <a:t>), а </a:t>
            </a:r>
            <a:r>
              <a:rPr lang="en-US" sz="2800" spc="51" dirty="0" err="1">
                <a:solidFill>
                  <a:srgbClr val="202020"/>
                </a:solidFill>
                <a:latin typeface="Didact Gothic"/>
              </a:rPr>
              <a:t>також</a:t>
            </a:r>
            <a:r>
              <a:rPr lang="en-US" sz="2800" spc="51" dirty="0">
                <a:solidFill>
                  <a:srgbClr val="202020"/>
                </a:solidFill>
                <a:latin typeface="Didact Gothic"/>
              </a:rPr>
              <a:t> </a:t>
            </a:r>
            <a:r>
              <a:rPr lang="en-US" sz="2800" spc="51" dirty="0" err="1">
                <a:solidFill>
                  <a:srgbClr val="202020"/>
                </a:solidFill>
                <a:latin typeface="Didact Gothic"/>
              </a:rPr>
              <a:t>стажування</a:t>
            </a:r>
            <a:endParaRPr lang="en-US" sz="2800" spc="51" dirty="0">
              <a:solidFill>
                <a:srgbClr val="202020"/>
              </a:solidFill>
              <a:latin typeface="Didact Gothic"/>
            </a:endParaRPr>
          </a:p>
          <a:p>
            <a:pPr marL="554450" lvl="1" indent="-342900" algn="just">
              <a:lnSpc>
                <a:spcPct val="150000"/>
              </a:lnSpc>
              <a:buFont typeface="Wingdings" panose="05000000000000000000" pitchFamily="2" charset="2"/>
              <a:buChar char="q"/>
            </a:pPr>
            <a:r>
              <a:rPr lang="uk-UA" sz="2800" spc="51" dirty="0" err="1">
                <a:solidFill>
                  <a:srgbClr val="202020"/>
                </a:solidFill>
                <a:latin typeface="Didact Gothic"/>
              </a:rPr>
              <a:t>П</a:t>
            </a:r>
            <a:r>
              <a:rPr lang="en-US" sz="2800" spc="51" dirty="0" err="1" smtClean="0">
                <a:solidFill>
                  <a:srgbClr val="202020"/>
                </a:solidFill>
                <a:latin typeface="Didact Gothic"/>
              </a:rPr>
              <a:t>едагогічні</a:t>
            </a:r>
            <a:r>
              <a:rPr lang="en-US" sz="2800" spc="51" dirty="0" smtClean="0">
                <a:solidFill>
                  <a:srgbClr val="202020"/>
                </a:solidFill>
                <a:latin typeface="Didact Gothic"/>
              </a:rPr>
              <a:t> </a:t>
            </a:r>
            <a:r>
              <a:rPr lang="en-US" sz="2800" spc="51" dirty="0" err="1">
                <a:solidFill>
                  <a:srgbClr val="202020"/>
                </a:solidFill>
                <a:latin typeface="Didact Gothic"/>
              </a:rPr>
              <a:t>працівники</a:t>
            </a:r>
            <a:r>
              <a:rPr lang="en-US" sz="2800" spc="51" dirty="0">
                <a:solidFill>
                  <a:srgbClr val="202020"/>
                </a:solidFill>
                <a:latin typeface="Didact Gothic"/>
              </a:rPr>
              <a:t> </a:t>
            </a:r>
            <a:r>
              <a:rPr lang="en-US" sz="2800" spc="51" dirty="0" err="1">
                <a:solidFill>
                  <a:srgbClr val="202020"/>
                </a:solidFill>
                <a:latin typeface="Didact Gothic"/>
              </a:rPr>
              <a:t>можуть</a:t>
            </a:r>
            <a:r>
              <a:rPr lang="en-US" sz="2800" spc="51" dirty="0">
                <a:solidFill>
                  <a:srgbClr val="202020"/>
                </a:solidFill>
                <a:latin typeface="Didact Gothic"/>
              </a:rPr>
              <a:t> </a:t>
            </a:r>
            <a:r>
              <a:rPr lang="en-US" sz="2800" spc="51" dirty="0" err="1">
                <a:solidFill>
                  <a:srgbClr val="202020"/>
                </a:solidFill>
                <a:latin typeface="Didact Gothic"/>
              </a:rPr>
              <a:t>підвищувати</a:t>
            </a:r>
            <a:r>
              <a:rPr lang="en-US" sz="2800" spc="51" dirty="0">
                <a:solidFill>
                  <a:srgbClr val="202020"/>
                </a:solidFill>
                <a:latin typeface="Didact Gothic"/>
              </a:rPr>
              <a:t> </a:t>
            </a:r>
            <a:r>
              <a:rPr lang="en-US" sz="2800" spc="51" dirty="0" err="1">
                <a:solidFill>
                  <a:srgbClr val="202020"/>
                </a:solidFill>
                <a:latin typeface="Didact Gothic"/>
              </a:rPr>
              <a:t>кваліфікацію</a:t>
            </a:r>
            <a:r>
              <a:rPr lang="en-US" sz="2800" spc="51" dirty="0">
                <a:solidFill>
                  <a:srgbClr val="202020"/>
                </a:solidFill>
                <a:latin typeface="Didact Gothic"/>
              </a:rPr>
              <a:t> у </a:t>
            </a:r>
            <a:r>
              <a:rPr lang="en-US" sz="2800" spc="51" dirty="0" err="1">
                <a:solidFill>
                  <a:srgbClr val="202020"/>
                </a:solidFill>
                <a:latin typeface="Didact Gothic"/>
              </a:rPr>
              <a:t>різних</a:t>
            </a:r>
            <a:r>
              <a:rPr lang="en-US" sz="2800" spc="51" dirty="0">
                <a:solidFill>
                  <a:srgbClr val="202020"/>
                </a:solidFill>
                <a:latin typeface="Didact Gothic"/>
              </a:rPr>
              <a:t> </a:t>
            </a:r>
            <a:r>
              <a:rPr lang="en-US" sz="2800" spc="51" dirty="0" err="1">
                <a:solidFill>
                  <a:srgbClr val="202020"/>
                </a:solidFill>
                <a:latin typeface="Didact Gothic"/>
              </a:rPr>
              <a:t>суб'єктів</a:t>
            </a:r>
            <a:r>
              <a:rPr lang="en-US" sz="2800" spc="51" dirty="0">
                <a:solidFill>
                  <a:srgbClr val="202020"/>
                </a:solidFill>
                <a:latin typeface="Didact Gothic"/>
              </a:rPr>
              <a:t> </a:t>
            </a:r>
            <a:r>
              <a:rPr lang="en-US" sz="2800" spc="51" dirty="0" err="1">
                <a:solidFill>
                  <a:srgbClr val="202020"/>
                </a:solidFill>
                <a:latin typeface="Didact Gothic"/>
              </a:rPr>
              <a:t>підвищення</a:t>
            </a:r>
            <a:r>
              <a:rPr lang="en-US" sz="2800" spc="51" dirty="0">
                <a:solidFill>
                  <a:srgbClr val="202020"/>
                </a:solidFill>
                <a:latin typeface="Didact Gothic"/>
              </a:rPr>
              <a:t> </a:t>
            </a:r>
            <a:r>
              <a:rPr lang="en-US" sz="2800" spc="51" dirty="0" err="1">
                <a:solidFill>
                  <a:srgbClr val="202020"/>
                </a:solidFill>
                <a:latin typeface="Didact Gothic"/>
              </a:rPr>
              <a:t>кваліфікації</a:t>
            </a:r>
            <a:endParaRPr lang="en-US" sz="2800" spc="51" dirty="0">
              <a:solidFill>
                <a:srgbClr val="202020"/>
              </a:solidFill>
              <a:latin typeface="Didact Gothic"/>
            </a:endParaRPr>
          </a:p>
          <a:p>
            <a:pPr marL="554450" lvl="1" indent="-342900" algn="just">
              <a:lnSpc>
                <a:spcPct val="150000"/>
              </a:lnSpc>
              <a:buFont typeface="Wingdings" panose="05000000000000000000" pitchFamily="2" charset="2"/>
              <a:buChar char="q"/>
            </a:pPr>
            <a:r>
              <a:rPr lang="uk-UA" sz="2800" spc="51" dirty="0" err="1">
                <a:solidFill>
                  <a:srgbClr val="DC3C4D"/>
                </a:solidFill>
                <a:latin typeface="Didact Gothic"/>
              </a:rPr>
              <a:t>В</a:t>
            </a:r>
            <a:r>
              <a:rPr lang="en-US" sz="2800" spc="51" dirty="0" err="1" smtClean="0">
                <a:solidFill>
                  <a:srgbClr val="DC3C4D"/>
                </a:solidFill>
                <a:latin typeface="Didact Gothic"/>
              </a:rPr>
              <a:t>ідповідно</a:t>
            </a:r>
            <a:r>
              <a:rPr lang="en-US" sz="2800" spc="51" dirty="0" smtClean="0">
                <a:solidFill>
                  <a:srgbClr val="DC3C4D"/>
                </a:solidFill>
                <a:latin typeface="Didact Gothic"/>
              </a:rPr>
              <a:t> </a:t>
            </a:r>
            <a:r>
              <a:rPr lang="en-US" sz="2800" spc="51" dirty="0" err="1">
                <a:solidFill>
                  <a:srgbClr val="DC3C4D"/>
                </a:solidFill>
                <a:latin typeface="Didact Gothic"/>
              </a:rPr>
              <a:t>до</a:t>
            </a:r>
            <a:r>
              <a:rPr lang="en-US" sz="2800" spc="51" dirty="0">
                <a:solidFill>
                  <a:srgbClr val="DC3C4D"/>
                </a:solidFill>
                <a:latin typeface="Didact Gothic"/>
              </a:rPr>
              <a:t> </a:t>
            </a:r>
            <a:r>
              <a:rPr lang="en-US" sz="2800" spc="51" dirty="0" err="1">
                <a:solidFill>
                  <a:srgbClr val="DC3C4D"/>
                </a:solidFill>
                <a:latin typeface="Didact Gothic"/>
              </a:rPr>
              <a:t>статті</a:t>
            </a:r>
            <a:r>
              <a:rPr lang="en-US" sz="2800" spc="51" dirty="0">
                <a:solidFill>
                  <a:srgbClr val="DC3C4D"/>
                </a:solidFill>
                <a:latin typeface="Didact Gothic"/>
              </a:rPr>
              <a:t> 59 </a:t>
            </a:r>
            <a:r>
              <a:rPr lang="en-US" sz="2800" spc="51" dirty="0" err="1">
                <a:solidFill>
                  <a:srgbClr val="DC3C4D"/>
                </a:solidFill>
                <a:latin typeface="Didact Gothic"/>
              </a:rPr>
              <a:t>Закону</a:t>
            </a:r>
            <a:r>
              <a:rPr lang="en-US" sz="2800" spc="51" dirty="0">
                <a:solidFill>
                  <a:srgbClr val="DC3C4D"/>
                </a:solidFill>
                <a:latin typeface="Didact Gothic"/>
              </a:rPr>
              <a:t> і </a:t>
            </a:r>
            <a:r>
              <a:rPr lang="en-US" sz="2800" spc="51" dirty="0" err="1">
                <a:solidFill>
                  <a:srgbClr val="DC3C4D"/>
                </a:solidFill>
                <a:latin typeface="Didact Gothic"/>
              </a:rPr>
              <a:t>пункту</a:t>
            </a:r>
            <a:r>
              <a:rPr lang="en-US" sz="2800" spc="51" dirty="0">
                <a:solidFill>
                  <a:srgbClr val="DC3C4D"/>
                </a:solidFill>
                <a:latin typeface="Didact Gothic"/>
              </a:rPr>
              <a:t> 7 </a:t>
            </a:r>
            <a:r>
              <a:rPr lang="en-US" sz="2800" spc="51" dirty="0" err="1">
                <a:solidFill>
                  <a:srgbClr val="DC3C4D"/>
                </a:solidFill>
                <a:latin typeface="Didact Gothic"/>
              </a:rPr>
              <a:t>Порядку</a:t>
            </a:r>
            <a:r>
              <a:rPr lang="en-US" sz="2800" spc="51" dirty="0">
                <a:solidFill>
                  <a:srgbClr val="DC3C4D"/>
                </a:solidFill>
                <a:latin typeface="Didact Gothic"/>
              </a:rPr>
              <a:t> </a:t>
            </a:r>
            <a:r>
              <a:rPr lang="en-US" sz="2800" spc="51" dirty="0" err="1">
                <a:solidFill>
                  <a:srgbClr val="DC3C4D"/>
                </a:solidFill>
                <a:latin typeface="Didact Gothic"/>
              </a:rPr>
              <a:t>конкретні</a:t>
            </a:r>
            <a:r>
              <a:rPr lang="en-US" sz="2800" spc="51" dirty="0">
                <a:solidFill>
                  <a:srgbClr val="DC3C4D"/>
                </a:solidFill>
                <a:latin typeface="Didact Gothic"/>
              </a:rPr>
              <a:t> </a:t>
            </a:r>
            <a:r>
              <a:rPr lang="en-US" sz="2800" spc="51" dirty="0" err="1">
                <a:solidFill>
                  <a:srgbClr val="DC3C4D"/>
                </a:solidFill>
                <a:latin typeface="Didact Gothic"/>
              </a:rPr>
              <a:t>види</a:t>
            </a:r>
            <a:r>
              <a:rPr lang="en-US" sz="2800" spc="51" dirty="0">
                <a:solidFill>
                  <a:srgbClr val="DC3C4D"/>
                </a:solidFill>
                <a:latin typeface="Didact Gothic"/>
              </a:rPr>
              <a:t>, </a:t>
            </a:r>
            <a:r>
              <a:rPr lang="en-US" sz="2800" spc="51" dirty="0" err="1">
                <a:solidFill>
                  <a:srgbClr val="DC3C4D"/>
                </a:solidFill>
                <a:latin typeface="Didact Gothic"/>
              </a:rPr>
              <a:t>форми</a:t>
            </a:r>
            <a:r>
              <a:rPr lang="en-US" sz="2800" spc="51" dirty="0">
                <a:solidFill>
                  <a:srgbClr val="DC3C4D"/>
                </a:solidFill>
                <a:latin typeface="Didact Gothic"/>
              </a:rPr>
              <a:t>, </a:t>
            </a:r>
            <a:r>
              <a:rPr lang="en-US" sz="2800" spc="51" dirty="0" err="1">
                <a:solidFill>
                  <a:srgbClr val="DC3C4D"/>
                </a:solidFill>
                <a:latin typeface="Didact Gothic"/>
              </a:rPr>
              <a:t>напрями</a:t>
            </a:r>
            <a:r>
              <a:rPr lang="en-US" sz="2800" spc="51" dirty="0">
                <a:solidFill>
                  <a:srgbClr val="DC3C4D"/>
                </a:solidFill>
                <a:latin typeface="Didact Gothic"/>
              </a:rPr>
              <a:t> </a:t>
            </a:r>
            <a:r>
              <a:rPr lang="en-US" sz="2800" spc="51" dirty="0" err="1">
                <a:solidFill>
                  <a:srgbClr val="DC3C4D"/>
                </a:solidFill>
                <a:latin typeface="Didact Gothic"/>
              </a:rPr>
              <a:t>та</a:t>
            </a:r>
            <a:r>
              <a:rPr lang="en-US" sz="2800" spc="51" dirty="0">
                <a:solidFill>
                  <a:srgbClr val="DC3C4D"/>
                </a:solidFill>
                <a:latin typeface="Didact Gothic"/>
              </a:rPr>
              <a:t> </a:t>
            </a:r>
            <a:r>
              <a:rPr lang="en-US" sz="2800" spc="51" dirty="0" err="1">
                <a:solidFill>
                  <a:srgbClr val="DC3C4D"/>
                </a:solidFill>
                <a:latin typeface="Didact Gothic"/>
              </a:rPr>
              <a:t>суб’єктів</a:t>
            </a:r>
            <a:r>
              <a:rPr lang="en-US" sz="2800" spc="51" dirty="0">
                <a:solidFill>
                  <a:srgbClr val="DC3C4D"/>
                </a:solidFill>
                <a:latin typeface="Didact Gothic"/>
              </a:rPr>
              <a:t> </a:t>
            </a:r>
            <a:r>
              <a:rPr lang="en-US" sz="2800" spc="51" dirty="0" err="1">
                <a:solidFill>
                  <a:srgbClr val="DC3C4D"/>
                </a:solidFill>
                <a:latin typeface="Didact Gothic"/>
              </a:rPr>
              <a:t>підвищення</a:t>
            </a:r>
            <a:r>
              <a:rPr lang="en-US" sz="2800" spc="51" dirty="0">
                <a:solidFill>
                  <a:srgbClr val="DC3C4D"/>
                </a:solidFill>
                <a:latin typeface="Didact Gothic"/>
              </a:rPr>
              <a:t> </a:t>
            </a:r>
            <a:r>
              <a:rPr lang="en-US" sz="2800" spc="51" dirty="0" err="1">
                <a:solidFill>
                  <a:srgbClr val="DC3C4D"/>
                </a:solidFill>
                <a:latin typeface="Didact Gothic"/>
              </a:rPr>
              <a:t>кваліфікації</a:t>
            </a:r>
            <a:r>
              <a:rPr lang="en-US" sz="2800" spc="51" dirty="0">
                <a:solidFill>
                  <a:srgbClr val="DC3C4D"/>
                </a:solidFill>
                <a:latin typeface="Didact Gothic"/>
              </a:rPr>
              <a:t> </a:t>
            </a:r>
            <a:r>
              <a:rPr lang="en-US" sz="2800" spc="51" dirty="0" err="1">
                <a:solidFill>
                  <a:srgbClr val="DC3C4D"/>
                </a:solidFill>
                <a:latin typeface="Didact Gothic"/>
              </a:rPr>
              <a:t>педагогічний</a:t>
            </a:r>
            <a:r>
              <a:rPr lang="en-US" sz="2800" spc="51" dirty="0">
                <a:solidFill>
                  <a:srgbClr val="DC3C4D"/>
                </a:solidFill>
                <a:latin typeface="Didact Gothic"/>
              </a:rPr>
              <a:t> </a:t>
            </a:r>
            <a:r>
              <a:rPr lang="en-US" sz="2800" spc="51" dirty="0" err="1">
                <a:solidFill>
                  <a:srgbClr val="DC3C4D"/>
                </a:solidFill>
                <a:latin typeface="Didact Gothic"/>
              </a:rPr>
              <a:t>працівник</a:t>
            </a:r>
            <a:r>
              <a:rPr lang="en-US" sz="2800" spc="51" dirty="0">
                <a:solidFill>
                  <a:srgbClr val="DC3C4D"/>
                </a:solidFill>
                <a:latin typeface="Didact Gothic"/>
              </a:rPr>
              <a:t> </a:t>
            </a:r>
            <a:r>
              <a:rPr lang="en-US" sz="2800" spc="51" dirty="0" err="1">
                <a:solidFill>
                  <a:srgbClr val="DC3C4D"/>
                </a:solidFill>
                <a:latin typeface="Didact Gothic"/>
              </a:rPr>
              <a:t>обирає</a:t>
            </a:r>
            <a:r>
              <a:rPr lang="en-US" sz="2800" spc="51" dirty="0">
                <a:solidFill>
                  <a:srgbClr val="DC3C4D"/>
                </a:solidFill>
                <a:latin typeface="Didact Gothic"/>
              </a:rPr>
              <a:t> </a:t>
            </a:r>
            <a:r>
              <a:rPr lang="en-US" sz="2800" spc="51" dirty="0" err="1">
                <a:solidFill>
                  <a:srgbClr val="DC3C4D"/>
                </a:solidFill>
                <a:latin typeface="Didact Gothic"/>
              </a:rPr>
              <a:t>самостійно</a:t>
            </a:r>
            <a:r>
              <a:rPr lang="en-US" sz="2800" spc="51" dirty="0">
                <a:solidFill>
                  <a:srgbClr val="202020"/>
                </a:solidFill>
                <a:latin typeface="Didact Gothic"/>
              </a:rPr>
              <a:t>.</a:t>
            </a:r>
          </a:p>
        </p:txBody>
      </p:sp>
      <p:sp>
        <p:nvSpPr>
          <p:cNvPr id="3" name="TextBox 3"/>
          <p:cNvSpPr txBox="1"/>
          <p:nvPr/>
        </p:nvSpPr>
        <p:spPr>
          <a:xfrm>
            <a:off x="5486400" y="1181100"/>
            <a:ext cx="8683353" cy="771558"/>
          </a:xfrm>
          <a:prstGeom prst="rect">
            <a:avLst/>
          </a:prstGeom>
        </p:spPr>
        <p:txBody>
          <a:bodyPr lIns="0" tIns="0" rIns="0" bIns="0" rtlCol="0" anchor="t">
            <a:spAutoFit/>
          </a:bodyPr>
          <a:lstStyle/>
          <a:p>
            <a:pPr>
              <a:lnSpc>
                <a:spcPts val="7040"/>
              </a:lnSpc>
            </a:pPr>
            <a:r>
              <a:rPr lang="en-US" sz="3200" dirty="0" err="1">
                <a:solidFill>
                  <a:srgbClr val="202020"/>
                </a:solidFill>
                <a:latin typeface="Didact Gothic Bold"/>
              </a:rPr>
              <a:t>Формами</a:t>
            </a:r>
            <a:r>
              <a:rPr lang="en-US" sz="3200" dirty="0">
                <a:solidFill>
                  <a:srgbClr val="202020"/>
                </a:solidFill>
                <a:latin typeface="Didact Gothic"/>
              </a:rPr>
              <a:t> </a:t>
            </a:r>
            <a:r>
              <a:rPr lang="en-US" sz="3200" dirty="0" err="1">
                <a:solidFill>
                  <a:srgbClr val="202020"/>
                </a:solidFill>
                <a:latin typeface="Didact Gothic Bold"/>
              </a:rPr>
              <a:t>підвищення</a:t>
            </a:r>
            <a:r>
              <a:rPr lang="en-US" sz="3200" dirty="0">
                <a:solidFill>
                  <a:srgbClr val="202020"/>
                </a:solidFill>
                <a:latin typeface="Didact Gothic Bold"/>
              </a:rPr>
              <a:t> </a:t>
            </a:r>
            <a:r>
              <a:rPr lang="en-US" sz="3200" dirty="0" err="1">
                <a:solidFill>
                  <a:srgbClr val="202020"/>
                </a:solidFill>
                <a:latin typeface="Didact Gothic Bold"/>
              </a:rPr>
              <a:t>кваліфікації</a:t>
            </a:r>
            <a:r>
              <a:rPr lang="en-US" sz="3200" dirty="0">
                <a:solidFill>
                  <a:srgbClr val="202020"/>
                </a:solidFill>
                <a:latin typeface="Didact Gothic Bold"/>
              </a:rPr>
              <a:t> є:</a:t>
            </a:r>
          </a:p>
        </p:txBody>
      </p:sp>
      <p:pic>
        <p:nvPicPr>
          <p:cNvPr id="4" name="Picture 4"/>
          <p:cNvPicPr>
            <a:picLocks noChangeAspect="1"/>
          </p:cNvPicPr>
          <p:nvPr/>
        </p:nvPicPr>
        <p:blipFill>
          <a:blip r:embed="rId2">
            <a:alphaModFix amt="9999"/>
          </a:blip>
          <a:srcRect/>
          <a:stretch>
            <a:fillRect/>
          </a:stretch>
        </p:blipFill>
        <p:spPr>
          <a:xfrm>
            <a:off x="10684492" y="2338480"/>
            <a:ext cx="5934570" cy="5934570"/>
          </a:xfrm>
          <a:prstGeom prst="rect">
            <a:avLst/>
          </a:prstGeom>
        </p:spPr>
      </p:pic>
      <p:sp>
        <p:nvSpPr>
          <p:cNvPr id="5" name="AutoShape 5"/>
          <p:cNvSpPr/>
          <p:nvPr/>
        </p:nvSpPr>
        <p:spPr>
          <a:xfrm rot="830211">
            <a:off x="13339490" y="7596338"/>
            <a:ext cx="3204147" cy="697875"/>
          </a:xfrm>
          <a:prstGeom prst="rect">
            <a:avLst/>
          </a:prstGeom>
          <a:solidFill>
            <a:srgbClr val="FDBE14"/>
          </a:solidFill>
        </p:spPr>
      </p:sp>
      <p:pic>
        <p:nvPicPr>
          <p:cNvPr id="6" name="Picture 6"/>
          <p:cNvPicPr>
            <a:picLocks noChangeAspect="1"/>
          </p:cNvPicPr>
          <p:nvPr/>
        </p:nvPicPr>
        <p:blipFill>
          <a:blip r:embed="rId3"/>
          <a:srcRect/>
          <a:stretch>
            <a:fillRect/>
          </a:stretch>
        </p:blipFill>
        <p:spPr>
          <a:xfrm>
            <a:off x="15633694" y="1866900"/>
            <a:ext cx="2274977" cy="2274977"/>
          </a:xfrm>
          <a:prstGeom prst="rect">
            <a:avLst/>
          </a:prstGeom>
        </p:spPr>
      </p:pic>
      <p:pic>
        <p:nvPicPr>
          <p:cNvPr id="7" name="Picture 7"/>
          <p:cNvPicPr>
            <a:picLocks noChangeAspect="1"/>
          </p:cNvPicPr>
          <p:nvPr/>
        </p:nvPicPr>
        <p:blipFill>
          <a:blip r:embed="rId4"/>
          <a:srcRect/>
          <a:stretch>
            <a:fillRect/>
          </a:stretch>
        </p:blipFill>
        <p:spPr>
          <a:xfrm>
            <a:off x="15240000" y="5602042"/>
            <a:ext cx="2175510" cy="2175510"/>
          </a:xfrm>
          <a:prstGeom prst="rect">
            <a:avLst/>
          </a:prstGeom>
        </p:spPr>
      </p:pic>
      <p:pic>
        <p:nvPicPr>
          <p:cNvPr id="8" name="Picture 8"/>
          <p:cNvPicPr>
            <a:picLocks noChangeAspect="1"/>
          </p:cNvPicPr>
          <p:nvPr/>
        </p:nvPicPr>
        <p:blipFill>
          <a:blip r:embed="rId5"/>
          <a:srcRect/>
          <a:stretch>
            <a:fillRect/>
          </a:stretch>
        </p:blipFill>
        <p:spPr>
          <a:xfrm rot="9230265">
            <a:off x="12979699" y="4178780"/>
            <a:ext cx="3018464" cy="1509232"/>
          </a:xfrm>
          <a:prstGeom prst="rect">
            <a:avLst/>
          </a:prstGeom>
        </p:spPr>
      </p:pic>
      <p:sp>
        <p:nvSpPr>
          <p:cNvPr id="9" name="TextBox 9"/>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Форми і види підвищення кваліфікації</a:t>
            </a:r>
          </a:p>
        </p:txBody>
      </p:sp>
      <p:sp>
        <p:nvSpPr>
          <p:cNvPr id="10" name="TextBox 10"/>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sp>
        <p:nvSpPr>
          <p:cNvPr id="2" name="AutoShape 2"/>
          <p:cNvSpPr/>
          <p:nvPr/>
        </p:nvSpPr>
        <p:spPr>
          <a:xfrm>
            <a:off x="-276889" y="4588453"/>
            <a:ext cx="18906637" cy="6565419"/>
          </a:xfrm>
          <a:prstGeom prst="rect">
            <a:avLst/>
          </a:prstGeom>
          <a:solidFill>
            <a:srgbClr val="FDBE14"/>
          </a:solidFill>
        </p:spPr>
      </p:sp>
      <p:grpSp>
        <p:nvGrpSpPr>
          <p:cNvPr id="3" name="Group 3"/>
          <p:cNvGrpSpPr/>
          <p:nvPr/>
        </p:nvGrpSpPr>
        <p:grpSpPr>
          <a:xfrm rot="5400000">
            <a:off x="6770676" y="8146225"/>
            <a:ext cx="4746649" cy="259435"/>
            <a:chOff x="0" y="0"/>
            <a:chExt cx="9194800" cy="812800"/>
          </a:xfrm>
        </p:grpSpPr>
        <p:sp>
          <p:nvSpPr>
            <p:cNvPr id="4" name="Freeform 4"/>
            <p:cNvSpPr/>
            <p:nvPr/>
          </p:nvSpPr>
          <p:spPr>
            <a:xfrm>
              <a:off x="468694" y="304800"/>
              <a:ext cx="13858153" cy="203200"/>
            </a:xfrm>
            <a:custGeom>
              <a:avLst/>
              <a:gdLst/>
              <a:ahLst/>
              <a:cxnLst/>
              <a:rect l="l" t="t" r="r" b="b"/>
              <a:pathLst>
                <a:path w="13858153" h="203200">
                  <a:moveTo>
                    <a:pt x="169002" y="0"/>
                  </a:moveTo>
                  <a:cubicBezTo>
                    <a:pt x="261953" y="0"/>
                    <a:pt x="338003" y="45720"/>
                    <a:pt x="338003" y="101600"/>
                  </a:cubicBezTo>
                  <a:cubicBezTo>
                    <a:pt x="338003" y="157480"/>
                    <a:pt x="261953" y="203200"/>
                    <a:pt x="169002" y="203200"/>
                  </a:cubicBezTo>
                  <a:cubicBezTo>
                    <a:pt x="76051" y="203200"/>
                    <a:pt x="0" y="157480"/>
                    <a:pt x="0" y="101600"/>
                  </a:cubicBezTo>
                  <a:cubicBezTo>
                    <a:pt x="0" y="45720"/>
                    <a:pt x="76051" y="0"/>
                    <a:pt x="169002" y="0"/>
                  </a:cubicBezTo>
                  <a:close/>
                  <a:moveTo>
                    <a:pt x="845009" y="0"/>
                  </a:moveTo>
                  <a:cubicBezTo>
                    <a:pt x="937960" y="0"/>
                    <a:pt x="1014011" y="45720"/>
                    <a:pt x="1014011" y="101600"/>
                  </a:cubicBezTo>
                  <a:cubicBezTo>
                    <a:pt x="1014011" y="157480"/>
                    <a:pt x="937960" y="203200"/>
                    <a:pt x="845009" y="203200"/>
                  </a:cubicBezTo>
                  <a:cubicBezTo>
                    <a:pt x="752058" y="203200"/>
                    <a:pt x="676007" y="157480"/>
                    <a:pt x="676007" y="101600"/>
                  </a:cubicBezTo>
                  <a:cubicBezTo>
                    <a:pt x="676007" y="45720"/>
                    <a:pt x="752058" y="0"/>
                    <a:pt x="845009" y="0"/>
                  </a:cubicBezTo>
                  <a:close/>
                  <a:moveTo>
                    <a:pt x="1521017" y="0"/>
                  </a:moveTo>
                  <a:cubicBezTo>
                    <a:pt x="1613967" y="0"/>
                    <a:pt x="1690018" y="45720"/>
                    <a:pt x="1690018" y="101600"/>
                  </a:cubicBezTo>
                  <a:cubicBezTo>
                    <a:pt x="1690018" y="157480"/>
                    <a:pt x="1613967" y="203200"/>
                    <a:pt x="1521017" y="203200"/>
                  </a:cubicBezTo>
                  <a:cubicBezTo>
                    <a:pt x="1428065" y="203200"/>
                    <a:pt x="1352015" y="157480"/>
                    <a:pt x="1352015" y="101600"/>
                  </a:cubicBezTo>
                  <a:cubicBezTo>
                    <a:pt x="1352015" y="45720"/>
                    <a:pt x="1428065" y="0"/>
                    <a:pt x="1521017" y="0"/>
                  </a:cubicBezTo>
                  <a:close/>
                  <a:moveTo>
                    <a:pt x="2197024" y="0"/>
                  </a:moveTo>
                  <a:cubicBezTo>
                    <a:pt x="2289975" y="0"/>
                    <a:pt x="2366026" y="45720"/>
                    <a:pt x="2366026" y="101600"/>
                  </a:cubicBezTo>
                  <a:cubicBezTo>
                    <a:pt x="2366026" y="157480"/>
                    <a:pt x="2289975" y="203200"/>
                    <a:pt x="2197024" y="203200"/>
                  </a:cubicBezTo>
                  <a:cubicBezTo>
                    <a:pt x="2104073" y="203200"/>
                    <a:pt x="2028022" y="157480"/>
                    <a:pt x="2028022" y="101600"/>
                  </a:cubicBezTo>
                  <a:cubicBezTo>
                    <a:pt x="2028022" y="45720"/>
                    <a:pt x="2104073" y="0"/>
                    <a:pt x="2197024" y="0"/>
                  </a:cubicBezTo>
                  <a:close/>
                  <a:moveTo>
                    <a:pt x="2873031" y="0"/>
                  </a:moveTo>
                  <a:cubicBezTo>
                    <a:pt x="2965982" y="0"/>
                    <a:pt x="3042033" y="45720"/>
                    <a:pt x="3042033" y="101600"/>
                  </a:cubicBezTo>
                  <a:cubicBezTo>
                    <a:pt x="3042033" y="157480"/>
                    <a:pt x="2965982" y="203200"/>
                    <a:pt x="2873031" y="203200"/>
                  </a:cubicBezTo>
                  <a:cubicBezTo>
                    <a:pt x="2780080" y="203200"/>
                    <a:pt x="2704030" y="157480"/>
                    <a:pt x="2704030" y="101600"/>
                  </a:cubicBezTo>
                  <a:cubicBezTo>
                    <a:pt x="2704030" y="45720"/>
                    <a:pt x="2780081" y="0"/>
                    <a:pt x="2873031" y="0"/>
                  </a:cubicBezTo>
                  <a:close/>
                  <a:moveTo>
                    <a:pt x="3549039" y="0"/>
                  </a:moveTo>
                  <a:cubicBezTo>
                    <a:pt x="3641990" y="0"/>
                    <a:pt x="3718041" y="45720"/>
                    <a:pt x="3718041" y="101600"/>
                  </a:cubicBezTo>
                  <a:cubicBezTo>
                    <a:pt x="3718041" y="157480"/>
                    <a:pt x="3641990" y="203200"/>
                    <a:pt x="3549039" y="203200"/>
                  </a:cubicBezTo>
                  <a:cubicBezTo>
                    <a:pt x="3456088" y="203200"/>
                    <a:pt x="3380037" y="157480"/>
                    <a:pt x="3380037" y="101600"/>
                  </a:cubicBezTo>
                  <a:cubicBezTo>
                    <a:pt x="3380037" y="45720"/>
                    <a:pt x="3456088" y="0"/>
                    <a:pt x="3549039" y="0"/>
                  </a:cubicBezTo>
                  <a:close/>
                  <a:moveTo>
                    <a:pt x="4225046" y="0"/>
                  </a:moveTo>
                  <a:cubicBezTo>
                    <a:pt x="4317998" y="0"/>
                    <a:pt x="4394048" y="45720"/>
                    <a:pt x="4394048" y="101600"/>
                  </a:cubicBezTo>
                  <a:cubicBezTo>
                    <a:pt x="4394048" y="157480"/>
                    <a:pt x="4317998" y="203200"/>
                    <a:pt x="4225046" y="203200"/>
                  </a:cubicBezTo>
                  <a:cubicBezTo>
                    <a:pt x="4132095" y="203200"/>
                    <a:pt x="4056045" y="157480"/>
                    <a:pt x="4056045" y="101600"/>
                  </a:cubicBezTo>
                  <a:cubicBezTo>
                    <a:pt x="4056045" y="45720"/>
                    <a:pt x="4132095" y="0"/>
                    <a:pt x="4225046" y="0"/>
                  </a:cubicBezTo>
                  <a:close/>
                  <a:moveTo>
                    <a:pt x="4901054" y="0"/>
                  </a:moveTo>
                  <a:cubicBezTo>
                    <a:pt x="4994005" y="0"/>
                    <a:pt x="5070056" y="45720"/>
                    <a:pt x="5070056" y="101600"/>
                  </a:cubicBezTo>
                  <a:cubicBezTo>
                    <a:pt x="5070056" y="157480"/>
                    <a:pt x="4994005" y="203200"/>
                    <a:pt x="4901054" y="203200"/>
                  </a:cubicBezTo>
                  <a:cubicBezTo>
                    <a:pt x="4808103" y="203200"/>
                    <a:pt x="4732052" y="157480"/>
                    <a:pt x="4732052" y="101600"/>
                  </a:cubicBezTo>
                  <a:cubicBezTo>
                    <a:pt x="4732052" y="45720"/>
                    <a:pt x="4808103" y="0"/>
                    <a:pt x="4901054" y="0"/>
                  </a:cubicBezTo>
                  <a:close/>
                  <a:moveTo>
                    <a:pt x="5577061" y="0"/>
                  </a:moveTo>
                  <a:cubicBezTo>
                    <a:pt x="5670012" y="0"/>
                    <a:pt x="5746063" y="45720"/>
                    <a:pt x="5746063" y="101600"/>
                  </a:cubicBezTo>
                  <a:cubicBezTo>
                    <a:pt x="5746063" y="157480"/>
                    <a:pt x="5670012" y="203200"/>
                    <a:pt x="5577061" y="203200"/>
                  </a:cubicBezTo>
                  <a:cubicBezTo>
                    <a:pt x="5484110" y="203200"/>
                    <a:pt x="5408059" y="157480"/>
                    <a:pt x="5408059" y="101600"/>
                  </a:cubicBezTo>
                  <a:cubicBezTo>
                    <a:pt x="5408059" y="45720"/>
                    <a:pt x="5484110" y="0"/>
                    <a:pt x="5577061" y="0"/>
                  </a:cubicBezTo>
                  <a:close/>
                  <a:moveTo>
                    <a:pt x="6253069" y="0"/>
                  </a:moveTo>
                  <a:cubicBezTo>
                    <a:pt x="6346019" y="0"/>
                    <a:pt x="6422071" y="45720"/>
                    <a:pt x="6422071" y="101600"/>
                  </a:cubicBezTo>
                  <a:cubicBezTo>
                    <a:pt x="6422071" y="157480"/>
                    <a:pt x="6346019" y="203200"/>
                    <a:pt x="6253069" y="203200"/>
                  </a:cubicBezTo>
                  <a:cubicBezTo>
                    <a:pt x="6160118" y="203200"/>
                    <a:pt x="6084067" y="157480"/>
                    <a:pt x="6084067" y="101600"/>
                  </a:cubicBezTo>
                  <a:cubicBezTo>
                    <a:pt x="6084067" y="45720"/>
                    <a:pt x="6160118" y="0"/>
                    <a:pt x="6253069" y="0"/>
                  </a:cubicBezTo>
                  <a:close/>
                  <a:moveTo>
                    <a:pt x="6929076" y="0"/>
                  </a:moveTo>
                  <a:cubicBezTo>
                    <a:pt x="7022027" y="0"/>
                    <a:pt x="7098078" y="45720"/>
                    <a:pt x="7098078" y="101600"/>
                  </a:cubicBezTo>
                  <a:cubicBezTo>
                    <a:pt x="7098078" y="157480"/>
                    <a:pt x="7022027" y="203200"/>
                    <a:pt x="6929076" y="203200"/>
                  </a:cubicBezTo>
                  <a:cubicBezTo>
                    <a:pt x="6836125" y="203200"/>
                    <a:pt x="6760074" y="157480"/>
                    <a:pt x="6760074" y="101600"/>
                  </a:cubicBezTo>
                  <a:cubicBezTo>
                    <a:pt x="6760074" y="45720"/>
                    <a:pt x="6836125" y="0"/>
                    <a:pt x="6929076" y="0"/>
                  </a:cubicBezTo>
                  <a:close/>
                  <a:moveTo>
                    <a:pt x="7605084" y="0"/>
                  </a:moveTo>
                  <a:cubicBezTo>
                    <a:pt x="7698035" y="0"/>
                    <a:pt x="7774086" y="45720"/>
                    <a:pt x="7774086" y="101600"/>
                  </a:cubicBezTo>
                  <a:cubicBezTo>
                    <a:pt x="7774086" y="157480"/>
                    <a:pt x="7698035" y="203200"/>
                    <a:pt x="7605084" y="203200"/>
                  </a:cubicBezTo>
                  <a:cubicBezTo>
                    <a:pt x="7512133" y="203200"/>
                    <a:pt x="7436082" y="157480"/>
                    <a:pt x="7436082" y="101600"/>
                  </a:cubicBezTo>
                  <a:cubicBezTo>
                    <a:pt x="7436082" y="45720"/>
                    <a:pt x="7512133" y="0"/>
                    <a:pt x="7605084" y="0"/>
                  </a:cubicBezTo>
                  <a:close/>
                  <a:moveTo>
                    <a:pt x="8281091" y="0"/>
                  </a:moveTo>
                  <a:cubicBezTo>
                    <a:pt x="8374042" y="0"/>
                    <a:pt x="8450093" y="45720"/>
                    <a:pt x="8450093" y="101600"/>
                  </a:cubicBezTo>
                  <a:cubicBezTo>
                    <a:pt x="8450093" y="157480"/>
                    <a:pt x="8374042" y="203200"/>
                    <a:pt x="8281091" y="203200"/>
                  </a:cubicBezTo>
                  <a:cubicBezTo>
                    <a:pt x="8188140" y="203200"/>
                    <a:pt x="8112089" y="157480"/>
                    <a:pt x="8112089" y="101600"/>
                  </a:cubicBezTo>
                  <a:cubicBezTo>
                    <a:pt x="8112089" y="45720"/>
                    <a:pt x="8188140" y="0"/>
                    <a:pt x="8281091" y="0"/>
                  </a:cubicBezTo>
                  <a:close/>
                  <a:moveTo>
                    <a:pt x="8957099" y="0"/>
                  </a:moveTo>
                  <a:cubicBezTo>
                    <a:pt x="9050050" y="0"/>
                    <a:pt x="9126100" y="45720"/>
                    <a:pt x="9126100" y="101600"/>
                  </a:cubicBezTo>
                  <a:cubicBezTo>
                    <a:pt x="9126100" y="157480"/>
                    <a:pt x="9050050" y="203200"/>
                    <a:pt x="8957099" y="203200"/>
                  </a:cubicBezTo>
                  <a:cubicBezTo>
                    <a:pt x="8864148" y="203200"/>
                    <a:pt x="8788097" y="157480"/>
                    <a:pt x="8788097" y="101600"/>
                  </a:cubicBezTo>
                  <a:cubicBezTo>
                    <a:pt x="8788097" y="45720"/>
                    <a:pt x="8864148" y="0"/>
                    <a:pt x="8957099" y="0"/>
                  </a:cubicBezTo>
                  <a:close/>
                  <a:moveTo>
                    <a:pt x="9633106" y="0"/>
                  </a:moveTo>
                  <a:cubicBezTo>
                    <a:pt x="9726057" y="0"/>
                    <a:pt x="9802108" y="45720"/>
                    <a:pt x="9802108" y="101600"/>
                  </a:cubicBezTo>
                  <a:cubicBezTo>
                    <a:pt x="9802108" y="157480"/>
                    <a:pt x="9726057" y="203200"/>
                    <a:pt x="9633106" y="203200"/>
                  </a:cubicBezTo>
                  <a:cubicBezTo>
                    <a:pt x="9540155" y="203200"/>
                    <a:pt x="9464104" y="157480"/>
                    <a:pt x="9464104" y="101600"/>
                  </a:cubicBezTo>
                  <a:cubicBezTo>
                    <a:pt x="9464104" y="45720"/>
                    <a:pt x="9540156" y="0"/>
                    <a:pt x="9633106" y="0"/>
                  </a:cubicBezTo>
                  <a:close/>
                  <a:moveTo>
                    <a:pt x="10309113" y="0"/>
                  </a:moveTo>
                  <a:cubicBezTo>
                    <a:pt x="10402065" y="0"/>
                    <a:pt x="10478115" y="45720"/>
                    <a:pt x="10478115" y="101600"/>
                  </a:cubicBezTo>
                  <a:cubicBezTo>
                    <a:pt x="10478115" y="157480"/>
                    <a:pt x="10402065" y="203200"/>
                    <a:pt x="10309113" y="203200"/>
                  </a:cubicBezTo>
                  <a:cubicBezTo>
                    <a:pt x="10216162" y="203200"/>
                    <a:pt x="10140112" y="157480"/>
                    <a:pt x="10140112" y="101600"/>
                  </a:cubicBezTo>
                  <a:cubicBezTo>
                    <a:pt x="10140112" y="45720"/>
                    <a:pt x="10216162" y="0"/>
                    <a:pt x="10309113" y="0"/>
                  </a:cubicBezTo>
                  <a:close/>
                  <a:moveTo>
                    <a:pt x="10985121" y="0"/>
                  </a:moveTo>
                  <a:cubicBezTo>
                    <a:pt x="11078072" y="0"/>
                    <a:pt x="11154123" y="45720"/>
                    <a:pt x="11154123" y="101600"/>
                  </a:cubicBezTo>
                  <a:cubicBezTo>
                    <a:pt x="11154123" y="157480"/>
                    <a:pt x="11078072" y="203200"/>
                    <a:pt x="10985121" y="203200"/>
                  </a:cubicBezTo>
                  <a:cubicBezTo>
                    <a:pt x="10892170" y="203200"/>
                    <a:pt x="10816120" y="157480"/>
                    <a:pt x="10816120" y="101600"/>
                  </a:cubicBezTo>
                  <a:cubicBezTo>
                    <a:pt x="10816120" y="45720"/>
                    <a:pt x="10892169" y="0"/>
                    <a:pt x="10985121" y="0"/>
                  </a:cubicBezTo>
                  <a:close/>
                  <a:moveTo>
                    <a:pt x="11661128" y="0"/>
                  </a:moveTo>
                  <a:cubicBezTo>
                    <a:pt x="11754079" y="0"/>
                    <a:pt x="11830130" y="45720"/>
                    <a:pt x="11830130" y="101600"/>
                  </a:cubicBezTo>
                  <a:cubicBezTo>
                    <a:pt x="11830130" y="157480"/>
                    <a:pt x="11754079" y="203200"/>
                    <a:pt x="11661128" y="203200"/>
                  </a:cubicBezTo>
                  <a:cubicBezTo>
                    <a:pt x="11568177" y="203200"/>
                    <a:pt x="11492126" y="157480"/>
                    <a:pt x="11492126" y="101600"/>
                  </a:cubicBezTo>
                  <a:cubicBezTo>
                    <a:pt x="11492126" y="45720"/>
                    <a:pt x="11568177" y="0"/>
                    <a:pt x="11661128" y="0"/>
                  </a:cubicBezTo>
                  <a:close/>
                  <a:moveTo>
                    <a:pt x="12337136" y="0"/>
                  </a:moveTo>
                  <a:cubicBezTo>
                    <a:pt x="12430087" y="0"/>
                    <a:pt x="12506138" y="45720"/>
                    <a:pt x="12506138" y="101600"/>
                  </a:cubicBezTo>
                  <a:cubicBezTo>
                    <a:pt x="12506138" y="157480"/>
                    <a:pt x="12430087" y="203200"/>
                    <a:pt x="12337136" y="203200"/>
                  </a:cubicBezTo>
                  <a:cubicBezTo>
                    <a:pt x="12244185" y="203200"/>
                    <a:pt x="12168134" y="157480"/>
                    <a:pt x="12168134" y="101600"/>
                  </a:cubicBezTo>
                  <a:cubicBezTo>
                    <a:pt x="12168134" y="45720"/>
                    <a:pt x="12244184" y="0"/>
                    <a:pt x="12337136" y="0"/>
                  </a:cubicBezTo>
                  <a:close/>
                  <a:moveTo>
                    <a:pt x="13013144" y="0"/>
                  </a:moveTo>
                  <a:cubicBezTo>
                    <a:pt x="13106094" y="0"/>
                    <a:pt x="13182146" y="45720"/>
                    <a:pt x="13182146" y="101600"/>
                  </a:cubicBezTo>
                  <a:cubicBezTo>
                    <a:pt x="13182146" y="157480"/>
                    <a:pt x="13106094" y="203200"/>
                    <a:pt x="13013144" y="203200"/>
                  </a:cubicBezTo>
                  <a:cubicBezTo>
                    <a:pt x="12920193" y="203200"/>
                    <a:pt x="12844141" y="157480"/>
                    <a:pt x="12844141" y="101600"/>
                  </a:cubicBezTo>
                  <a:cubicBezTo>
                    <a:pt x="12844141" y="45720"/>
                    <a:pt x="12920193" y="0"/>
                    <a:pt x="13013144" y="0"/>
                  </a:cubicBezTo>
                  <a:close/>
                  <a:moveTo>
                    <a:pt x="13689150" y="0"/>
                  </a:moveTo>
                  <a:cubicBezTo>
                    <a:pt x="13782101" y="0"/>
                    <a:pt x="13858152" y="45720"/>
                    <a:pt x="13858152" y="101600"/>
                  </a:cubicBezTo>
                  <a:cubicBezTo>
                    <a:pt x="13858152" y="157480"/>
                    <a:pt x="13782101" y="203200"/>
                    <a:pt x="13689150" y="203200"/>
                  </a:cubicBezTo>
                  <a:cubicBezTo>
                    <a:pt x="13596199" y="203200"/>
                    <a:pt x="13520150" y="157480"/>
                    <a:pt x="13520150" y="101600"/>
                  </a:cubicBezTo>
                  <a:cubicBezTo>
                    <a:pt x="13520150" y="45720"/>
                    <a:pt x="13596199" y="0"/>
                    <a:pt x="13689150" y="0"/>
                  </a:cubicBezTo>
                  <a:close/>
                </a:path>
              </a:pathLst>
            </a:custGeom>
            <a:solidFill>
              <a:srgbClr val="202020"/>
            </a:solidFill>
          </p:spPr>
        </p:sp>
      </p:grpSp>
      <p:sp>
        <p:nvSpPr>
          <p:cNvPr id="5" name="TextBox 5"/>
          <p:cNvSpPr txBox="1"/>
          <p:nvPr/>
        </p:nvSpPr>
        <p:spPr>
          <a:xfrm>
            <a:off x="718543" y="1666241"/>
            <a:ext cx="16915773" cy="1949252"/>
          </a:xfrm>
          <a:prstGeom prst="rect">
            <a:avLst/>
          </a:prstGeom>
        </p:spPr>
        <p:txBody>
          <a:bodyPr lIns="0" tIns="0" rIns="0" bIns="0" rtlCol="0" anchor="t">
            <a:spAutoFit/>
          </a:bodyPr>
          <a:lstStyle/>
          <a:p>
            <a:pPr algn="ctr">
              <a:lnSpc>
                <a:spcPts val="3795"/>
              </a:lnSpc>
            </a:pPr>
            <a:r>
              <a:rPr lang="en-US" sz="3200" dirty="0" err="1">
                <a:solidFill>
                  <a:srgbClr val="202020"/>
                </a:solidFill>
                <a:latin typeface="Didact Gothic Bold"/>
              </a:rPr>
              <a:t>Відповідно</a:t>
            </a:r>
            <a:r>
              <a:rPr lang="en-US" sz="3200" dirty="0">
                <a:solidFill>
                  <a:srgbClr val="202020"/>
                </a:solidFill>
                <a:latin typeface="Didact Gothic Bold"/>
              </a:rPr>
              <a:t> </a:t>
            </a:r>
            <a:r>
              <a:rPr lang="en-US" sz="3200" dirty="0" err="1">
                <a:solidFill>
                  <a:srgbClr val="202020"/>
                </a:solidFill>
                <a:latin typeface="Didact Gothic Bold"/>
              </a:rPr>
              <a:t>до</a:t>
            </a:r>
            <a:r>
              <a:rPr lang="en-US" sz="3200" dirty="0">
                <a:solidFill>
                  <a:srgbClr val="202020"/>
                </a:solidFill>
                <a:latin typeface="Didact Gothic Bold"/>
              </a:rPr>
              <a:t> </a:t>
            </a:r>
            <a:r>
              <a:rPr lang="en-US" sz="3200" dirty="0" err="1">
                <a:solidFill>
                  <a:srgbClr val="202020"/>
                </a:solidFill>
                <a:latin typeface="Didact Gothic Bold"/>
              </a:rPr>
              <a:t>частини</a:t>
            </a:r>
            <a:r>
              <a:rPr lang="en-US" sz="3200" dirty="0">
                <a:solidFill>
                  <a:srgbClr val="202020"/>
                </a:solidFill>
                <a:latin typeface="Didact Gothic Bold"/>
              </a:rPr>
              <a:t> </a:t>
            </a:r>
            <a:r>
              <a:rPr lang="en-US" sz="3200" dirty="0" err="1">
                <a:solidFill>
                  <a:srgbClr val="202020"/>
                </a:solidFill>
                <a:latin typeface="Didact Gothic Bold"/>
              </a:rPr>
              <a:t>другої</a:t>
            </a:r>
            <a:r>
              <a:rPr lang="en-US" sz="3200" dirty="0">
                <a:solidFill>
                  <a:srgbClr val="202020"/>
                </a:solidFill>
                <a:latin typeface="Didact Gothic Bold"/>
              </a:rPr>
              <a:t> </a:t>
            </a:r>
            <a:r>
              <a:rPr lang="en-US" sz="3200" dirty="0" err="1">
                <a:solidFill>
                  <a:srgbClr val="202020"/>
                </a:solidFill>
                <a:latin typeface="Didact Gothic Bold"/>
              </a:rPr>
              <a:t>статті</a:t>
            </a:r>
            <a:r>
              <a:rPr lang="en-US" sz="3200" dirty="0">
                <a:solidFill>
                  <a:srgbClr val="202020"/>
                </a:solidFill>
                <a:latin typeface="Didact Gothic Bold"/>
              </a:rPr>
              <a:t> 59 </a:t>
            </a:r>
            <a:r>
              <a:rPr lang="en-US" sz="3200" dirty="0" err="1">
                <a:solidFill>
                  <a:srgbClr val="202020"/>
                </a:solidFill>
                <a:latin typeface="Didact Gothic Bold"/>
              </a:rPr>
              <a:t>Закону</a:t>
            </a:r>
            <a:r>
              <a:rPr lang="en-US" sz="3200" dirty="0">
                <a:solidFill>
                  <a:srgbClr val="202020"/>
                </a:solidFill>
                <a:latin typeface="Didact Gothic Bold"/>
              </a:rPr>
              <a:t> </a:t>
            </a:r>
            <a:r>
              <a:rPr lang="en-US" sz="3200" dirty="0" err="1">
                <a:solidFill>
                  <a:srgbClr val="202020"/>
                </a:solidFill>
                <a:latin typeface="Didact Gothic Bold"/>
              </a:rPr>
              <a:t>педагогічні</a:t>
            </a:r>
            <a:r>
              <a:rPr lang="en-US" sz="3200" dirty="0">
                <a:solidFill>
                  <a:srgbClr val="202020"/>
                </a:solidFill>
                <a:latin typeface="Didact Gothic Bold"/>
              </a:rPr>
              <a:t> </a:t>
            </a:r>
            <a:r>
              <a:rPr lang="en-US" sz="3200" dirty="0" err="1">
                <a:solidFill>
                  <a:srgbClr val="202020"/>
                </a:solidFill>
                <a:latin typeface="Didact Gothic Bold"/>
              </a:rPr>
              <a:t>працівники</a:t>
            </a:r>
            <a:r>
              <a:rPr lang="en-US" sz="3200" dirty="0">
                <a:solidFill>
                  <a:srgbClr val="202020"/>
                </a:solidFill>
                <a:latin typeface="Didact Gothic Bold"/>
              </a:rPr>
              <a:t> </a:t>
            </a:r>
            <a:r>
              <a:rPr lang="en-US" sz="3200" dirty="0" err="1">
                <a:solidFill>
                  <a:srgbClr val="202020"/>
                </a:solidFill>
                <a:latin typeface="Didact Gothic Bold"/>
              </a:rPr>
              <a:t>мають</a:t>
            </a:r>
            <a:r>
              <a:rPr lang="en-US" sz="3200" dirty="0">
                <a:solidFill>
                  <a:srgbClr val="202020"/>
                </a:solidFill>
                <a:latin typeface="Didact Gothic"/>
              </a:rPr>
              <a:t> </a:t>
            </a:r>
            <a:r>
              <a:rPr lang="en-US" sz="3200" dirty="0" err="1">
                <a:solidFill>
                  <a:srgbClr val="202020"/>
                </a:solidFill>
                <a:latin typeface="Didact Gothic Bold"/>
              </a:rPr>
              <a:t>право</a:t>
            </a:r>
            <a:r>
              <a:rPr lang="en-US" sz="3200" dirty="0">
                <a:solidFill>
                  <a:srgbClr val="202020"/>
                </a:solidFill>
                <a:latin typeface="Didact Gothic Bold"/>
              </a:rPr>
              <a:t> </a:t>
            </a:r>
            <a:r>
              <a:rPr lang="en-US" sz="3200" dirty="0" err="1">
                <a:solidFill>
                  <a:srgbClr val="202020"/>
                </a:solidFill>
                <a:latin typeface="Didact Gothic Bold"/>
              </a:rPr>
              <a:t>підвищувати</a:t>
            </a:r>
            <a:r>
              <a:rPr lang="en-US" sz="3200" dirty="0">
                <a:solidFill>
                  <a:srgbClr val="202020"/>
                </a:solidFill>
                <a:latin typeface="Didact Gothic Bold"/>
              </a:rPr>
              <a:t> </a:t>
            </a:r>
            <a:r>
              <a:rPr lang="en-US" sz="3200" dirty="0" err="1">
                <a:solidFill>
                  <a:srgbClr val="202020"/>
                </a:solidFill>
                <a:latin typeface="Didact Gothic Bold"/>
              </a:rPr>
              <a:t>кваліфікацію</a:t>
            </a:r>
            <a:r>
              <a:rPr lang="en-US" sz="3200" dirty="0">
                <a:solidFill>
                  <a:srgbClr val="202020"/>
                </a:solidFill>
                <a:latin typeface="Didact Gothic Bold"/>
              </a:rPr>
              <a:t> у </a:t>
            </a:r>
            <a:r>
              <a:rPr lang="en-US" sz="3200" dirty="0" err="1">
                <a:solidFill>
                  <a:srgbClr val="202020"/>
                </a:solidFill>
                <a:latin typeface="Didact Gothic Bold"/>
              </a:rPr>
              <a:t>закладах</a:t>
            </a:r>
            <a:r>
              <a:rPr lang="en-US" sz="3200" dirty="0">
                <a:solidFill>
                  <a:srgbClr val="202020"/>
                </a:solidFill>
                <a:latin typeface="Didact Gothic"/>
              </a:rPr>
              <a:t> </a:t>
            </a:r>
            <a:r>
              <a:rPr lang="en-US" sz="3200" dirty="0" err="1">
                <a:solidFill>
                  <a:srgbClr val="202020"/>
                </a:solidFill>
                <a:latin typeface="Didact Gothic Bold"/>
              </a:rPr>
              <a:t>освіти</a:t>
            </a:r>
            <a:r>
              <a:rPr lang="en-US" sz="3200" dirty="0">
                <a:solidFill>
                  <a:srgbClr val="202020"/>
                </a:solidFill>
                <a:latin typeface="Didact Gothic Bold"/>
              </a:rPr>
              <a:t>, </a:t>
            </a:r>
            <a:r>
              <a:rPr lang="en-US" sz="3200" dirty="0" err="1">
                <a:solidFill>
                  <a:srgbClr val="202020"/>
                </a:solidFill>
                <a:latin typeface="Didact Gothic Bold"/>
              </a:rPr>
              <a:t>що</a:t>
            </a:r>
            <a:r>
              <a:rPr lang="en-US" sz="3200" dirty="0">
                <a:solidFill>
                  <a:srgbClr val="202020"/>
                </a:solidFill>
                <a:latin typeface="Didact Gothic Bold"/>
              </a:rPr>
              <a:t> </a:t>
            </a:r>
            <a:r>
              <a:rPr lang="en-US" sz="3200" dirty="0" err="1">
                <a:solidFill>
                  <a:srgbClr val="202020"/>
                </a:solidFill>
                <a:latin typeface="Didact Gothic Bold"/>
              </a:rPr>
              <a:t>мають</a:t>
            </a:r>
            <a:r>
              <a:rPr lang="en-US" sz="3200" dirty="0">
                <a:solidFill>
                  <a:srgbClr val="202020"/>
                </a:solidFill>
                <a:latin typeface="Didact Gothic Bold"/>
              </a:rPr>
              <a:t> </a:t>
            </a:r>
            <a:r>
              <a:rPr lang="en-US" sz="3200" dirty="0" err="1">
                <a:solidFill>
                  <a:srgbClr val="202020"/>
                </a:solidFill>
                <a:latin typeface="Didact Gothic Bold"/>
              </a:rPr>
              <a:t>ліцензію</a:t>
            </a:r>
            <a:r>
              <a:rPr lang="en-US" sz="3200" dirty="0">
                <a:solidFill>
                  <a:srgbClr val="202020"/>
                </a:solidFill>
                <a:latin typeface="Didact Gothic Bold"/>
              </a:rPr>
              <a:t> </a:t>
            </a:r>
            <a:r>
              <a:rPr lang="en-US" sz="3200" dirty="0" err="1">
                <a:solidFill>
                  <a:srgbClr val="202020"/>
                </a:solidFill>
                <a:latin typeface="Didact Gothic Bold"/>
              </a:rPr>
              <a:t>на</a:t>
            </a:r>
            <a:r>
              <a:rPr lang="en-US" sz="3200" dirty="0">
                <a:solidFill>
                  <a:srgbClr val="202020"/>
                </a:solidFill>
                <a:latin typeface="Didact Gothic Bold"/>
              </a:rPr>
              <a:t> </a:t>
            </a:r>
            <a:r>
              <a:rPr lang="en-US" sz="3200" dirty="0" err="1">
                <a:solidFill>
                  <a:srgbClr val="202020"/>
                </a:solidFill>
                <a:latin typeface="Didact Gothic Bold"/>
              </a:rPr>
              <a:t>підвищення</a:t>
            </a:r>
            <a:r>
              <a:rPr lang="en-US" sz="3200" dirty="0">
                <a:solidFill>
                  <a:srgbClr val="202020"/>
                </a:solidFill>
                <a:latin typeface="Didact Gothic"/>
              </a:rPr>
              <a:t> </a:t>
            </a:r>
            <a:r>
              <a:rPr lang="en-US" sz="3200" dirty="0" err="1">
                <a:solidFill>
                  <a:srgbClr val="202020"/>
                </a:solidFill>
                <a:latin typeface="Didact Gothic Bold"/>
              </a:rPr>
              <a:t>кваліфікації</a:t>
            </a:r>
            <a:r>
              <a:rPr lang="en-US" sz="3200" dirty="0">
                <a:solidFill>
                  <a:srgbClr val="202020"/>
                </a:solidFill>
                <a:latin typeface="Didact Gothic Bold"/>
              </a:rPr>
              <a:t> </a:t>
            </a:r>
            <a:r>
              <a:rPr lang="en-US" sz="3200" dirty="0" err="1">
                <a:solidFill>
                  <a:srgbClr val="202020"/>
                </a:solidFill>
                <a:latin typeface="Didact Gothic Bold"/>
              </a:rPr>
              <a:t>або</a:t>
            </a:r>
            <a:r>
              <a:rPr lang="en-US" sz="3200" dirty="0">
                <a:solidFill>
                  <a:srgbClr val="202020"/>
                </a:solidFill>
                <a:latin typeface="Didact Gothic Bold"/>
              </a:rPr>
              <a:t> </a:t>
            </a:r>
            <a:r>
              <a:rPr lang="en-US" sz="3200" dirty="0" err="1">
                <a:solidFill>
                  <a:srgbClr val="202020"/>
                </a:solidFill>
                <a:latin typeface="Didact Gothic Bold"/>
              </a:rPr>
              <a:t>провадять</a:t>
            </a:r>
            <a:r>
              <a:rPr lang="en-US" sz="3200" dirty="0">
                <a:solidFill>
                  <a:srgbClr val="202020"/>
                </a:solidFill>
                <a:latin typeface="Didact Gothic Bold"/>
              </a:rPr>
              <a:t> </a:t>
            </a:r>
            <a:r>
              <a:rPr lang="en-US" sz="3200" dirty="0" err="1">
                <a:solidFill>
                  <a:srgbClr val="202020"/>
                </a:solidFill>
                <a:latin typeface="Didact Gothic Bold"/>
              </a:rPr>
              <a:t>освітню</a:t>
            </a:r>
            <a:r>
              <a:rPr lang="en-US" sz="3200" dirty="0">
                <a:solidFill>
                  <a:srgbClr val="202020"/>
                </a:solidFill>
                <a:latin typeface="Didact Gothic Bold"/>
              </a:rPr>
              <a:t> </a:t>
            </a:r>
            <a:r>
              <a:rPr lang="en-US" sz="3200" dirty="0" err="1">
                <a:solidFill>
                  <a:srgbClr val="202020"/>
                </a:solidFill>
                <a:latin typeface="Didact Gothic Bold"/>
              </a:rPr>
              <a:t>діяльність</a:t>
            </a:r>
            <a:r>
              <a:rPr lang="en-US" sz="3200" dirty="0">
                <a:solidFill>
                  <a:srgbClr val="202020"/>
                </a:solidFill>
                <a:latin typeface="Didact Gothic Bold"/>
              </a:rPr>
              <a:t> </a:t>
            </a:r>
            <a:r>
              <a:rPr lang="en-US" sz="3200" dirty="0" err="1">
                <a:solidFill>
                  <a:srgbClr val="202020"/>
                </a:solidFill>
                <a:latin typeface="Didact Gothic Bold"/>
              </a:rPr>
              <a:t>за</a:t>
            </a:r>
            <a:r>
              <a:rPr lang="en-US" sz="3200" dirty="0">
                <a:solidFill>
                  <a:srgbClr val="202020"/>
                </a:solidFill>
                <a:latin typeface="Didact Gothic Bold"/>
              </a:rPr>
              <a:t> </a:t>
            </a:r>
            <a:r>
              <a:rPr lang="en-US" sz="3200" dirty="0" err="1">
                <a:solidFill>
                  <a:srgbClr val="202020"/>
                </a:solidFill>
                <a:latin typeface="Didact Gothic Bold"/>
              </a:rPr>
              <a:t>акредитованою</a:t>
            </a:r>
            <a:r>
              <a:rPr lang="en-US" sz="3200" dirty="0">
                <a:solidFill>
                  <a:srgbClr val="202020"/>
                </a:solidFill>
                <a:latin typeface="Didact Gothic Bold"/>
              </a:rPr>
              <a:t> </a:t>
            </a:r>
            <a:r>
              <a:rPr lang="en-US" sz="3200" dirty="0" err="1">
                <a:solidFill>
                  <a:srgbClr val="202020"/>
                </a:solidFill>
                <a:latin typeface="Didact Gothic Bold"/>
              </a:rPr>
              <a:t>освітньою</a:t>
            </a:r>
            <a:r>
              <a:rPr lang="en-US" sz="3200" dirty="0">
                <a:solidFill>
                  <a:srgbClr val="202020"/>
                </a:solidFill>
                <a:latin typeface="Didact Gothic"/>
              </a:rPr>
              <a:t> </a:t>
            </a:r>
            <a:r>
              <a:rPr lang="en-US" sz="3200" dirty="0" err="1">
                <a:solidFill>
                  <a:srgbClr val="202020"/>
                </a:solidFill>
                <a:latin typeface="Didact Gothic Bold"/>
              </a:rPr>
              <a:t>програмою</a:t>
            </a:r>
            <a:r>
              <a:rPr lang="en-US" sz="3200" dirty="0">
                <a:solidFill>
                  <a:srgbClr val="202020"/>
                </a:solidFill>
                <a:latin typeface="Didact Gothic Bold"/>
              </a:rPr>
              <a:t>, </a:t>
            </a:r>
            <a:r>
              <a:rPr lang="en-US" sz="3200" dirty="0" err="1">
                <a:solidFill>
                  <a:srgbClr val="202020"/>
                </a:solidFill>
                <a:latin typeface="Didact Gothic Bold"/>
              </a:rPr>
              <a:t>та</a:t>
            </a:r>
            <a:r>
              <a:rPr lang="en-US" sz="3200" dirty="0">
                <a:solidFill>
                  <a:srgbClr val="202020"/>
                </a:solidFill>
                <a:latin typeface="Didact Gothic Bold"/>
              </a:rPr>
              <a:t> у </a:t>
            </a:r>
            <a:r>
              <a:rPr lang="en-US" sz="3200" dirty="0" err="1">
                <a:solidFill>
                  <a:srgbClr val="202020"/>
                </a:solidFill>
                <a:latin typeface="Didact Gothic Bold"/>
              </a:rPr>
              <a:t>інших</a:t>
            </a:r>
            <a:r>
              <a:rPr lang="en-US" sz="3200" dirty="0">
                <a:solidFill>
                  <a:srgbClr val="202020"/>
                </a:solidFill>
                <a:latin typeface="Didact Gothic Bold"/>
              </a:rPr>
              <a:t> </a:t>
            </a:r>
            <a:r>
              <a:rPr lang="en-US" sz="3200" dirty="0" err="1">
                <a:solidFill>
                  <a:srgbClr val="202020"/>
                </a:solidFill>
                <a:latin typeface="Didact Gothic Bold"/>
              </a:rPr>
              <a:t>суб’єктів</a:t>
            </a:r>
            <a:r>
              <a:rPr lang="en-US" sz="3200" dirty="0">
                <a:solidFill>
                  <a:srgbClr val="202020"/>
                </a:solidFill>
                <a:latin typeface="Didact Gothic Bold"/>
              </a:rPr>
              <a:t> </a:t>
            </a:r>
            <a:r>
              <a:rPr lang="en-US" sz="3200" dirty="0" err="1">
                <a:solidFill>
                  <a:srgbClr val="202020"/>
                </a:solidFill>
                <a:latin typeface="Didact Gothic Bold"/>
              </a:rPr>
              <a:t>освітньої</a:t>
            </a:r>
            <a:r>
              <a:rPr lang="en-US" sz="3200" dirty="0">
                <a:solidFill>
                  <a:srgbClr val="202020"/>
                </a:solidFill>
                <a:latin typeface="Didact Gothic Bold"/>
              </a:rPr>
              <a:t> </a:t>
            </a:r>
            <a:r>
              <a:rPr lang="en-US" sz="3200" dirty="0" err="1">
                <a:solidFill>
                  <a:srgbClr val="202020"/>
                </a:solidFill>
                <a:latin typeface="Didact Gothic Bold"/>
              </a:rPr>
              <a:t>діяльності</a:t>
            </a:r>
            <a:r>
              <a:rPr lang="en-US" sz="3200" dirty="0">
                <a:solidFill>
                  <a:srgbClr val="202020"/>
                </a:solidFill>
                <a:latin typeface="Didact Gothic Bold"/>
              </a:rPr>
              <a:t>, </a:t>
            </a:r>
            <a:r>
              <a:rPr lang="en-US" sz="3200" dirty="0" err="1">
                <a:solidFill>
                  <a:srgbClr val="202020"/>
                </a:solidFill>
                <a:latin typeface="Didact Gothic Bold"/>
              </a:rPr>
              <a:t>фізичних</a:t>
            </a:r>
            <a:r>
              <a:rPr lang="en-US" sz="3200" dirty="0">
                <a:solidFill>
                  <a:srgbClr val="202020"/>
                </a:solidFill>
                <a:latin typeface="Didact Gothic Bold"/>
              </a:rPr>
              <a:t> </a:t>
            </a:r>
            <a:r>
              <a:rPr lang="en-US" sz="3200" dirty="0" err="1">
                <a:solidFill>
                  <a:srgbClr val="202020"/>
                </a:solidFill>
                <a:latin typeface="Didact Gothic Bold"/>
              </a:rPr>
              <a:t>та</a:t>
            </a:r>
            <a:r>
              <a:rPr lang="en-US" sz="3200" dirty="0">
                <a:solidFill>
                  <a:srgbClr val="202020"/>
                </a:solidFill>
                <a:latin typeface="Didact Gothic Bold"/>
              </a:rPr>
              <a:t> </a:t>
            </a:r>
            <a:r>
              <a:rPr lang="en-US" sz="3200" dirty="0" err="1">
                <a:solidFill>
                  <a:srgbClr val="202020"/>
                </a:solidFill>
                <a:latin typeface="Didact Gothic Bold"/>
              </a:rPr>
              <a:t>юридичних</a:t>
            </a:r>
            <a:r>
              <a:rPr lang="en-US" sz="3200" dirty="0">
                <a:solidFill>
                  <a:srgbClr val="202020"/>
                </a:solidFill>
                <a:latin typeface="Didact Gothic Bold"/>
              </a:rPr>
              <a:t> </a:t>
            </a:r>
            <a:r>
              <a:rPr lang="en-US" sz="3200" dirty="0" err="1">
                <a:solidFill>
                  <a:srgbClr val="202020"/>
                </a:solidFill>
                <a:latin typeface="Didact Gothic Bold"/>
              </a:rPr>
              <a:t>осіб</a:t>
            </a:r>
            <a:r>
              <a:rPr lang="en-US" sz="3200" dirty="0">
                <a:solidFill>
                  <a:srgbClr val="202020"/>
                </a:solidFill>
                <a:latin typeface="Didact Gothic Bold"/>
              </a:rPr>
              <a:t>.</a:t>
            </a:r>
          </a:p>
        </p:txBody>
      </p:sp>
      <p:sp>
        <p:nvSpPr>
          <p:cNvPr id="6" name="TextBox 6"/>
          <p:cNvSpPr txBox="1"/>
          <p:nvPr/>
        </p:nvSpPr>
        <p:spPr>
          <a:xfrm>
            <a:off x="3712254" y="4985295"/>
            <a:ext cx="10879667" cy="475257"/>
          </a:xfrm>
          <a:prstGeom prst="rect">
            <a:avLst/>
          </a:prstGeom>
        </p:spPr>
        <p:txBody>
          <a:bodyPr lIns="0" tIns="0" rIns="0" bIns="0" rtlCol="0" anchor="t">
            <a:spAutoFit/>
          </a:bodyPr>
          <a:lstStyle/>
          <a:p>
            <a:pPr algn="ctr">
              <a:lnSpc>
                <a:spcPts val="3600"/>
              </a:lnSpc>
            </a:pPr>
            <a:r>
              <a:rPr lang="en-US" sz="3600" b="1" dirty="0" err="1">
                <a:solidFill>
                  <a:srgbClr val="202020"/>
                </a:solidFill>
                <a:latin typeface="Didact Gothic"/>
              </a:rPr>
              <a:t>Кожному</a:t>
            </a:r>
            <a:r>
              <a:rPr lang="en-US" sz="3600" b="1" dirty="0">
                <a:solidFill>
                  <a:srgbClr val="202020"/>
                </a:solidFill>
                <a:latin typeface="Didact Gothic"/>
              </a:rPr>
              <a:t> </a:t>
            </a:r>
            <a:r>
              <a:rPr lang="en-US" sz="3600" b="1" dirty="0" err="1">
                <a:solidFill>
                  <a:srgbClr val="202020"/>
                </a:solidFill>
                <a:latin typeface="Didact Gothic"/>
              </a:rPr>
              <a:t>педагогічному</a:t>
            </a:r>
            <a:r>
              <a:rPr lang="en-US" sz="3600" b="1" dirty="0">
                <a:solidFill>
                  <a:srgbClr val="202020"/>
                </a:solidFill>
                <a:latin typeface="Didact Gothic"/>
              </a:rPr>
              <a:t> </a:t>
            </a:r>
            <a:r>
              <a:rPr lang="en-US" sz="3600" b="1" dirty="0" err="1">
                <a:solidFill>
                  <a:srgbClr val="202020"/>
                </a:solidFill>
                <a:latin typeface="Didact Gothic"/>
              </a:rPr>
              <a:t>працівникові</a:t>
            </a:r>
            <a:r>
              <a:rPr lang="en-US" sz="3600" b="1" dirty="0">
                <a:solidFill>
                  <a:srgbClr val="202020"/>
                </a:solidFill>
                <a:latin typeface="Didact Gothic"/>
              </a:rPr>
              <a:t> </a:t>
            </a:r>
            <a:r>
              <a:rPr lang="en-US" sz="3600" b="1" dirty="0" err="1">
                <a:solidFill>
                  <a:srgbClr val="202020"/>
                </a:solidFill>
                <a:latin typeface="Didact Gothic"/>
              </a:rPr>
              <a:t>гарантується</a:t>
            </a:r>
            <a:r>
              <a:rPr lang="en-US" sz="3600" dirty="0">
                <a:solidFill>
                  <a:srgbClr val="202020"/>
                </a:solidFill>
                <a:latin typeface="Didact Gothic"/>
              </a:rPr>
              <a:t>:</a:t>
            </a:r>
          </a:p>
        </p:txBody>
      </p:sp>
      <p:sp>
        <p:nvSpPr>
          <p:cNvPr id="7" name="TextBox 7"/>
          <p:cNvSpPr txBox="1"/>
          <p:nvPr/>
        </p:nvSpPr>
        <p:spPr>
          <a:xfrm>
            <a:off x="686113" y="6533127"/>
            <a:ext cx="7643155" cy="2678887"/>
          </a:xfrm>
          <a:prstGeom prst="rect">
            <a:avLst/>
          </a:prstGeom>
        </p:spPr>
        <p:txBody>
          <a:bodyPr lIns="0" tIns="0" rIns="0" bIns="0" rtlCol="0" anchor="t">
            <a:spAutoFit/>
          </a:bodyPr>
          <a:lstStyle/>
          <a:p>
            <a:pPr algn="ctr">
              <a:lnSpc>
                <a:spcPts val="4288"/>
              </a:lnSpc>
            </a:pPr>
            <a:r>
              <a:rPr lang="en-US" sz="3062" spc="61">
                <a:solidFill>
                  <a:srgbClr val="202020"/>
                </a:solidFill>
                <a:latin typeface="Didact Gothic"/>
              </a:rPr>
              <a:t>право підвищувати кваліфікацію в комунальному закладі післядипломної освіти, розташованому на території відповідної (за місцем проживання такого педагогічного працівника)</a:t>
            </a:r>
          </a:p>
        </p:txBody>
      </p:sp>
      <p:sp>
        <p:nvSpPr>
          <p:cNvPr id="8" name="TextBox 8"/>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9" name="TextBox 9"/>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202020"/>
                </a:solidFill>
                <a:latin typeface="Didact Gothic"/>
              </a:rPr>
              <a:t>Суб'єкти підвищення кваліфікації</a:t>
            </a:r>
          </a:p>
        </p:txBody>
      </p:sp>
      <p:sp>
        <p:nvSpPr>
          <p:cNvPr id="10" name="TextBox 10"/>
          <p:cNvSpPr txBox="1"/>
          <p:nvPr/>
        </p:nvSpPr>
        <p:spPr>
          <a:xfrm>
            <a:off x="10186510" y="7074940"/>
            <a:ext cx="7643155" cy="1595263"/>
          </a:xfrm>
          <a:prstGeom prst="rect">
            <a:avLst/>
          </a:prstGeom>
        </p:spPr>
        <p:txBody>
          <a:bodyPr lIns="0" tIns="0" rIns="0" bIns="0" rtlCol="0" anchor="t">
            <a:spAutoFit/>
          </a:bodyPr>
          <a:lstStyle/>
          <a:p>
            <a:pPr algn="ctr">
              <a:lnSpc>
                <a:spcPts val="4288"/>
              </a:lnSpc>
            </a:pPr>
            <a:r>
              <a:rPr lang="en-US" sz="3062" spc="61">
                <a:solidFill>
                  <a:srgbClr val="202020"/>
                </a:solidFill>
                <a:latin typeface="Didact Gothic"/>
              </a:rPr>
              <a:t>право обрати іншого суб'єкта освітньої діяльності для підвищення своєї кваліфікації.</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3C4D"/>
        </a:solidFill>
        <a:effectLst/>
      </p:bgPr>
    </p:bg>
    <p:spTree>
      <p:nvGrpSpPr>
        <p:cNvPr id="1" name=""/>
        <p:cNvGrpSpPr/>
        <p:nvPr/>
      </p:nvGrpSpPr>
      <p:grpSpPr>
        <a:xfrm>
          <a:off x="0" y="0"/>
          <a:ext cx="0" cy="0"/>
          <a:chOff x="0" y="0"/>
          <a:chExt cx="0" cy="0"/>
        </a:xfrm>
      </p:grpSpPr>
      <p:sp>
        <p:nvSpPr>
          <p:cNvPr id="2" name="TextBox 2"/>
          <p:cNvSpPr txBox="1"/>
          <p:nvPr/>
        </p:nvSpPr>
        <p:spPr>
          <a:xfrm>
            <a:off x="1295400" y="2613096"/>
            <a:ext cx="15773399" cy="5980163"/>
          </a:xfrm>
          <a:prstGeom prst="rect">
            <a:avLst/>
          </a:prstGeom>
        </p:spPr>
        <p:txBody>
          <a:bodyPr wrap="square" lIns="0" tIns="0" rIns="0" bIns="0" rtlCol="0" anchor="t">
            <a:spAutoFit/>
          </a:bodyPr>
          <a:lstStyle/>
          <a:p>
            <a:pPr algn="just">
              <a:lnSpc>
                <a:spcPts val="4660"/>
              </a:lnSpc>
            </a:pPr>
            <a:r>
              <a:rPr lang="en-US" sz="3329" spc="66" dirty="0" err="1">
                <a:solidFill>
                  <a:srgbClr val="F5F5EF"/>
                </a:solidFill>
                <a:latin typeface="Didact Gothic"/>
              </a:rPr>
              <a:t>Програма</a:t>
            </a:r>
            <a:r>
              <a:rPr lang="en-US" sz="3329" spc="66" dirty="0">
                <a:solidFill>
                  <a:srgbClr val="F5F5EF"/>
                </a:solidFill>
                <a:latin typeface="Didact Gothic"/>
              </a:rPr>
              <a:t> </a:t>
            </a:r>
            <a:r>
              <a:rPr lang="en-US" sz="3329" spc="66" dirty="0" err="1">
                <a:solidFill>
                  <a:srgbClr val="F5F5EF"/>
                </a:solidFill>
                <a:latin typeface="Didact Gothic"/>
              </a:rPr>
              <a:t>підвищення</a:t>
            </a:r>
            <a:r>
              <a:rPr lang="en-US" sz="3329" spc="66" dirty="0">
                <a:solidFill>
                  <a:srgbClr val="F5F5EF"/>
                </a:solidFill>
                <a:latin typeface="Didact Gothic"/>
              </a:rPr>
              <a:t> </a:t>
            </a:r>
            <a:r>
              <a:rPr lang="en-US" sz="3329" spc="66" dirty="0" err="1">
                <a:solidFill>
                  <a:srgbClr val="F5F5EF"/>
                </a:solidFill>
                <a:latin typeface="Didact Gothic"/>
              </a:rPr>
              <a:t>кваліфікації</a:t>
            </a:r>
            <a:r>
              <a:rPr lang="en-US" sz="3329" spc="66" dirty="0">
                <a:solidFill>
                  <a:srgbClr val="F5F5EF"/>
                </a:solidFill>
                <a:latin typeface="Didact Gothic"/>
              </a:rPr>
              <a:t> </a:t>
            </a:r>
            <a:r>
              <a:rPr lang="en-US" sz="3329" spc="66" dirty="0" err="1">
                <a:solidFill>
                  <a:srgbClr val="F5F5EF"/>
                </a:solidFill>
                <a:latin typeface="Didact Gothic"/>
              </a:rPr>
              <a:t>затверджується</a:t>
            </a:r>
            <a:r>
              <a:rPr lang="en-US" sz="3329" spc="66" dirty="0">
                <a:solidFill>
                  <a:srgbClr val="F5F5EF"/>
                </a:solidFill>
                <a:latin typeface="Didact Gothic"/>
              </a:rPr>
              <a:t> </a:t>
            </a:r>
            <a:r>
              <a:rPr lang="en-US" sz="3329" spc="66" dirty="0" err="1">
                <a:solidFill>
                  <a:srgbClr val="F5F5EF"/>
                </a:solidFill>
                <a:latin typeface="Didact Gothic"/>
              </a:rPr>
              <a:t>суб'єктом</a:t>
            </a:r>
            <a:r>
              <a:rPr lang="en-US" sz="3329" spc="66" dirty="0">
                <a:solidFill>
                  <a:srgbClr val="F5F5EF"/>
                </a:solidFill>
                <a:latin typeface="Didact Gothic"/>
              </a:rPr>
              <a:t> </a:t>
            </a:r>
            <a:r>
              <a:rPr lang="en-US" sz="3329" spc="66" dirty="0" err="1">
                <a:solidFill>
                  <a:srgbClr val="F5F5EF"/>
                </a:solidFill>
                <a:latin typeface="Didact Gothic"/>
              </a:rPr>
              <a:t>підвищення</a:t>
            </a:r>
            <a:r>
              <a:rPr lang="en-US" sz="3329" spc="66" dirty="0">
                <a:solidFill>
                  <a:srgbClr val="F5F5EF"/>
                </a:solidFill>
                <a:latin typeface="Didact Gothic"/>
              </a:rPr>
              <a:t> </a:t>
            </a:r>
            <a:r>
              <a:rPr lang="en-US" sz="3329" spc="66" dirty="0" err="1">
                <a:solidFill>
                  <a:srgbClr val="F5F5EF"/>
                </a:solidFill>
                <a:latin typeface="Didact Gothic"/>
              </a:rPr>
              <a:t>кваліфікації</a:t>
            </a:r>
            <a:r>
              <a:rPr lang="en-US" sz="3329" spc="66" dirty="0">
                <a:solidFill>
                  <a:srgbClr val="F5F5EF"/>
                </a:solidFill>
                <a:latin typeface="Didact Gothic"/>
              </a:rPr>
              <a:t> </a:t>
            </a:r>
            <a:r>
              <a:rPr lang="en-US" sz="3329" spc="66" dirty="0" err="1">
                <a:solidFill>
                  <a:srgbClr val="F5F5EF"/>
                </a:solidFill>
                <a:latin typeface="Didact Gothic"/>
              </a:rPr>
              <a:t>та</a:t>
            </a:r>
            <a:r>
              <a:rPr lang="en-US" sz="3329" spc="66" dirty="0">
                <a:solidFill>
                  <a:srgbClr val="F5F5EF"/>
                </a:solidFill>
                <a:latin typeface="Didact Gothic"/>
              </a:rPr>
              <a:t> </a:t>
            </a:r>
            <a:r>
              <a:rPr lang="en-US" sz="3329" spc="66" dirty="0" err="1">
                <a:solidFill>
                  <a:srgbClr val="F5F5EF"/>
                </a:solidFill>
                <a:latin typeface="Didact Gothic"/>
              </a:rPr>
              <a:t>повинна</a:t>
            </a:r>
            <a:r>
              <a:rPr lang="en-US" sz="3329" spc="66" dirty="0">
                <a:solidFill>
                  <a:srgbClr val="F5F5EF"/>
                </a:solidFill>
                <a:latin typeface="Didact Gothic"/>
              </a:rPr>
              <a:t> </a:t>
            </a:r>
            <a:r>
              <a:rPr lang="en-US" sz="3329" spc="66" dirty="0" err="1">
                <a:solidFill>
                  <a:srgbClr val="F5F5EF"/>
                </a:solidFill>
                <a:latin typeface="Didact Gothic"/>
              </a:rPr>
              <a:t>містити</a:t>
            </a:r>
            <a:r>
              <a:rPr lang="en-US" sz="3329" spc="66" dirty="0">
                <a:solidFill>
                  <a:srgbClr val="F5F5EF"/>
                </a:solidFill>
                <a:latin typeface="Didact Gothic"/>
              </a:rPr>
              <a:t> </a:t>
            </a:r>
            <a:r>
              <a:rPr lang="en-US" sz="3329" spc="66" dirty="0" err="1">
                <a:solidFill>
                  <a:srgbClr val="F5F5EF"/>
                </a:solidFill>
                <a:latin typeface="Didact Gothic"/>
              </a:rPr>
              <a:t>інформацію</a:t>
            </a:r>
            <a:r>
              <a:rPr lang="en-US" sz="3329" spc="66" dirty="0">
                <a:solidFill>
                  <a:srgbClr val="F5F5EF"/>
                </a:solidFill>
                <a:latin typeface="Didact Gothic"/>
              </a:rPr>
              <a:t> </a:t>
            </a:r>
            <a:r>
              <a:rPr lang="en-US" sz="3329" spc="66" dirty="0" err="1">
                <a:solidFill>
                  <a:srgbClr val="F5F5EF"/>
                </a:solidFill>
                <a:latin typeface="Didact Gothic"/>
              </a:rPr>
              <a:t>про</a:t>
            </a:r>
            <a:r>
              <a:rPr lang="en-US" sz="3329" spc="66" dirty="0">
                <a:solidFill>
                  <a:srgbClr val="F5F5EF"/>
                </a:solidFill>
                <a:latin typeface="Didact Gothic"/>
              </a:rPr>
              <a:t> </a:t>
            </a:r>
            <a:r>
              <a:rPr lang="en-US" sz="3329" spc="66" dirty="0" err="1">
                <a:solidFill>
                  <a:srgbClr val="F5F5EF"/>
                </a:solidFill>
                <a:latin typeface="Didact Gothic"/>
              </a:rPr>
              <a:t>її</a:t>
            </a:r>
            <a:r>
              <a:rPr lang="en-US" sz="3329" spc="66" dirty="0">
                <a:solidFill>
                  <a:srgbClr val="F5F5EF"/>
                </a:solidFill>
                <a:latin typeface="Didact Gothic"/>
              </a:rPr>
              <a:t> </a:t>
            </a:r>
            <a:r>
              <a:rPr lang="en-US" sz="3329" spc="66" dirty="0" err="1">
                <a:solidFill>
                  <a:srgbClr val="F5F5EF"/>
                </a:solidFill>
                <a:latin typeface="Didact Gothic"/>
              </a:rPr>
              <a:t>розробника</a:t>
            </a:r>
            <a:r>
              <a:rPr lang="en-US" sz="3329" spc="66" dirty="0">
                <a:solidFill>
                  <a:srgbClr val="F5F5EF"/>
                </a:solidFill>
                <a:latin typeface="Didact Gothic"/>
              </a:rPr>
              <a:t> (</a:t>
            </a:r>
            <a:r>
              <a:rPr lang="en-US" sz="3329" spc="66" dirty="0" err="1">
                <a:solidFill>
                  <a:srgbClr val="F5F5EF"/>
                </a:solidFill>
                <a:latin typeface="Didact Gothic"/>
              </a:rPr>
              <a:t>розробників</a:t>
            </a:r>
            <a:r>
              <a:rPr lang="en-US" sz="3329" spc="66" dirty="0">
                <a:solidFill>
                  <a:srgbClr val="F5F5EF"/>
                </a:solidFill>
                <a:latin typeface="Didact Gothic"/>
              </a:rPr>
              <a:t>), </a:t>
            </a:r>
            <a:r>
              <a:rPr lang="en-US" sz="3329" spc="66" dirty="0" err="1">
                <a:solidFill>
                  <a:srgbClr val="F5F5EF"/>
                </a:solidFill>
                <a:latin typeface="Didact Gothic"/>
              </a:rPr>
              <a:t>найменування</a:t>
            </a:r>
            <a:r>
              <a:rPr lang="en-US" sz="3329" spc="66" dirty="0">
                <a:solidFill>
                  <a:srgbClr val="F5F5EF"/>
                </a:solidFill>
                <a:latin typeface="Didact Gothic"/>
              </a:rPr>
              <a:t>, </a:t>
            </a:r>
            <a:r>
              <a:rPr lang="en-US" sz="3329" spc="66" dirty="0" err="1">
                <a:solidFill>
                  <a:srgbClr val="F5F5EF"/>
                </a:solidFill>
                <a:latin typeface="Didact Gothic"/>
              </a:rPr>
              <a:t>мету</a:t>
            </a:r>
            <a:r>
              <a:rPr lang="en-US" sz="3329" spc="66" dirty="0">
                <a:solidFill>
                  <a:srgbClr val="F5F5EF"/>
                </a:solidFill>
                <a:latin typeface="Didact Gothic"/>
              </a:rPr>
              <a:t>, </a:t>
            </a:r>
            <a:r>
              <a:rPr lang="en-US" sz="3329" spc="66" dirty="0" err="1">
                <a:solidFill>
                  <a:srgbClr val="F5F5EF"/>
                </a:solidFill>
                <a:latin typeface="Didact Gothic"/>
              </a:rPr>
              <a:t>напрям</a:t>
            </a:r>
            <a:r>
              <a:rPr lang="en-US" sz="3329" spc="66" dirty="0">
                <a:solidFill>
                  <a:srgbClr val="F5F5EF"/>
                </a:solidFill>
                <a:latin typeface="Didact Gothic"/>
              </a:rPr>
              <a:t>, </a:t>
            </a:r>
            <a:r>
              <a:rPr lang="en-US" sz="3329" spc="66" dirty="0" err="1">
                <a:solidFill>
                  <a:srgbClr val="F5F5EF"/>
                </a:solidFill>
                <a:latin typeface="Didact Gothic"/>
              </a:rPr>
              <a:t>зміст</a:t>
            </a:r>
            <a:r>
              <a:rPr lang="en-US" sz="3329" spc="66" dirty="0">
                <a:solidFill>
                  <a:srgbClr val="F5F5EF"/>
                </a:solidFill>
                <a:latin typeface="Didact Gothic"/>
              </a:rPr>
              <a:t>, </a:t>
            </a:r>
            <a:r>
              <a:rPr lang="en-US" sz="3329" spc="66" dirty="0" err="1">
                <a:solidFill>
                  <a:srgbClr val="F5F5EF"/>
                </a:solidFill>
                <a:latin typeface="Didact Gothic"/>
              </a:rPr>
              <a:t>обсяг</a:t>
            </a:r>
            <a:r>
              <a:rPr lang="en-US" sz="3329" spc="66" dirty="0">
                <a:solidFill>
                  <a:srgbClr val="F5F5EF"/>
                </a:solidFill>
                <a:latin typeface="Didact Gothic"/>
              </a:rPr>
              <a:t> </a:t>
            </a:r>
            <a:r>
              <a:rPr lang="en-US" sz="3329" spc="66" dirty="0" smtClean="0">
                <a:solidFill>
                  <a:srgbClr val="F5F5EF"/>
                </a:solidFill>
                <a:latin typeface="Didact Gothic"/>
              </a:rPr>
              <a:t> </a:t>
            </a:r>
            <a:r>
              <a:rPr lang="en-US" sz="3329" spc="66" dirty="0">
                <a:solidFill>
                  <a:srgbClr val="F5F5EF"/>
                </a:solidFill>
                <a:latin typeface="Didact Gothic"/>
              </a:rPr>
              <a:t>(</a:t>
            </a:r>
            <a:r>
              <a:rPr lang="en-US" sz="3329" spc="66" dirty="0" err="1">
                <a:solidFill>
                  <a:srgbClr val="F5F5EF"/>
                </a:solidFill>
                <a:latin typeface="Didact Gothic"/>
              </a:rPr>
              <a:t>тривалість</a:t>
            </a:r>
            <a:r>
              <a:rPr lang="en-US" sz="3329" spc="66" dirty="0">
                <a:solidFill>
                  <a:srgbClr val="F5F5EF"/>
                </a:solidFill>
                <a:latin typeface="Didact Gothic"/>
              </a:rPr>
              <a:t>), </a:t>
            </a:r>
            <a:r>
              <a:rPr lang="en-US" sz="3329" spc="66" dirty="0" err="1">
                <a:solidFill>
                  <a:srgbClr val="F5F5EF"/>
                </a:solidFill>
                <a:latin typeface="Didact Gothic"/>
              </a:rPr>
              <a:t>що</a:t>
            </a:r>
            <a:r>
              <a:rPr lang="en-US" sz="3329" spc="66" dirty="0">
                <a:solidFill>
                  <a:srgbClr val="F5F5EF"/>
                </a:solidFill>
                <a:latin typeface="Didact Gothic"/>
              </a:rPr>
              <a:t> </a:t>
            </a:r>
            <a:r>
              <a:rPr lang="en-US" sz="3329" spc="66" dirty="0" err="1">
                <a:solidFill>
                  <a:srgbClr val="F5F5EF"/>
                </a:solidFill>
                <a:latin typeface="Didact Gothic"/>
              </a:rPr>
              <a:t>встановлюється</a:t>
            </a:r>
            <a:r>
              <a:rPr lang="en-US" sz="3329" spc="66" dirty="0">
                <a:solidFill>
                  <a:srgbClr val="F5F5EF"/>
                </a:solidFill>
                <a:latin typeface="Didact Gothic"/>
              </a:rPr>
              <a:t> в </a:t>
            </a:r>
            <a:r>
              <a:rPr lang="en-US" sz="3329" spc="66" dirty="0" err="1">
                <a:solidFill>
                  <a:srgbClr val="F5F5EF"/>
                </a:solidFill>
                <a:latin typeface="Didact Gothic"/>
              </a:rPr>
              <a:t>годинах</a:t>
            </a:r>
            <a:r>
              <a:rPr lang="en-US" sz="3329" spc="66" dirty="0">
                <a:solidFill>
                  <a:srgbClr val="F5F5EF"/>
                </a:solidFill>
                <a:latin typeface="Didact Gothic"/>
              </a:rPr>
              <a:t> </a:t>
            </a:r>
            <a:r>
              <a:rPr lang="en-US" sz="3329" spc="66" dirty="0" err="1">
                <a:solidFill>
                  <a:srgbClr val="F5F5EF"/>
                </a:solidFill>
                <a:latin typeface="Didact Gothic"/>
              </a:rPr>
              <a:t>та</a:t>
            </a:r>
            <a:r>
              <a:rPr lang="en-US" sz="3329" spc="66" dirty="0">
                <a:solidFill>
                  <a:srgbClr val="F5F5EF"/>
                </a:solidFill>
                <a:latin typeface="Didact Gothic"/>
              </a:rPr>
              <a:t>/</a:t>
            </a:r>
            <a:r>
              <a:rPr lang="en-US" sz="3329" spc="66" dirty="0" err="1">
                <a:solidFill>
                  <a:srgbClr val="F5F5EF"/>
                </a:solidFill>
                <a:latin typeface="Didact Gothic"/>
              </a:rPr>
              <a:t>або</a:t>
            </a:r>
            <a:r>
              <a:rPr lang="en-US" sz="3329" spc="66" dirty="0">
                <a:solidFill>
                  <a:srgbClr val="F5F5EF"/>
                </a:solidFill>
                <a:latin typeface="Didact Gothic"/>
              </a:rPr>
              <a:t> в </a:t>
            </a:r>
            <a:r>
              <a:rPr lang="en-US" sz="3329" spc="66" dirty="0" err="1">
                <a:solidFill>
                  <a:srgbClr val="F5F5EF"/>
                </a:solidFill>
                <a:latin typeface="Didact Gothic"/>
              </a:rPr>
              <a:t>кредитах</a:t>
            </a:r>
            <a:r>
              <a:rPr lang="en-US" sz="3329" spc="66" dirty="0">
                <a:solidFill>
                  <a:srgbClr val="F5F5EF"/>
                </a:solidFill>
                <a:latin typeface="Didact Gothic"/>
              </a:rPr>
              <a:t> ЄКТС³, </a:t>
            </a:r>
            <a:r>
              <a:rPr lang="en-US" sz="3329" spc="66" dirty="0" err="1">
                <a:solidFill>
                  <a:srgbClr val="F5F5EF"/>
                </a:solidFill>
                <a:latin typeface="Didact Gothic"/>
              </a:rPr>
              <a:t>форму</a:t>
            </a:r>
            <a:r>
              <a:rPr lang="en-US" sz="3329" spc="66" dirty="0">
                <a:solidFill>
                  <a:srgbClr val="F5F5EF"/>
                </a:solidFill>
                <a:latin typeface="Didact Gothic"/>
              </a:rPr>
              <a:t> (</a:t>
            </a:r>
            <a:r>
              <a:rPr lang="en-US" sz="3329" spc="66" dirty="0" err="1">
                <a:solidFill>
                  <a:srgbClr val="F5F5EF"/>
                </a:solidFill>
                <a:latin typeface="Didact Gothic"/>
              </a:rPr>
              <a:t>форми</a:t>
            </a:r>
            <a:r>
              <a:rPr lang="en-US" sz="3329" spc="66" dirty="0">
                <a:solidFill>
                  <a:srgbClr val="F5F5EF"/>
                </a:solidFill>
                <a:latin typeface="Didact Gothic"/>
              </a:rPr>
              <a:t>) </a:t>
            </a:r>
            <a:r>
              <a:rPr lang="en-US" sz="3329" spc="66" dirty="0" err="1">
                <a:solidFill>
                  <a:srgbClr val="F5F5EF"/>
                </a:solidFill>
                <a:latin typeface="Didact Gothic"/>
              </a:rPr>
              <a:t>підвищення</a:t>
            </a:r>
            <a:r>
              <a:rPr lang="en-US" sz="3329" spc="66" dirty="0">
                <a:solidFill>
                  <a:srgbClr val="F5F5EF"/>
                </a:solidFill>
                <a:latin typeface="Didact Gothic"/>
              </a:rPr>
              <a:t> </a:t>
            </a:r>
            <a:r>
              <a:rPr lang="en-US" sz="3329" spc="66" dirty="0" err="1">
                <a:solidFill>
                  <a:srgbClr val="F5F5EF"/>
                </a:solidFill>
                <a:latin typeface="Didact Gothic"/>
              </a:rPr>
              <a:t>кваліфікації</a:t>
            </a:r>
            <a:r>
              <a:rPr lang="en-US" sz="3329" spc="66" dirty="0">
                <a:solidFill>
                  <a:srgbClr val="F5F5EF"/>
                </a:solidFill>
                <a:latin typeface="Didact Gothic"/>
              </a:rPr>
              <a:t>, </a:t>
            </a:r>
            <a:r>
              <a:rPr lang="en-US" sz="3329" spc="66" dirty="0" err="1">
                <a:solidFill>
                  <a:srgbClr val="F5F5EF"/>
                </a:solidFill>
                <a:latin typeface="Didact Gothic"/>
              </a:rPr>
              <a:t>перелік</a:t>
            </a:r>
            <a:r>
              <a:rPr lang="en-US" sz="3329" spc="66" dirty="0">
                <a:solidFill>
                  <a:srgbClr val="F5F5EF"/>
                </a:solidFill>
                <a:latin typeface="Didact Gothic"/>
              </a:rPr>
              <a:t> </a:t>
            </a:r>
            <a:r>
              <a:rPr lang="en-US" sz="3329" spc="66" dirty="0" err="1">
                <a:solidFill>
                  <a:srgbClr val="F5F5EF"/>
                </a:solidFill>
                <a:latin typeface="Didact Gothic"/>
              </a:rPr>
              <a:t>компетентностей</a:t>
            </a:r>
            <a:r>
              <a:rPr lang="en-US" sz="3329" spc="66" dirty="0">
                <a:solidFill>
                  <a:srgbClr val="F5F5EF"/>
                </a:solidFill>
                <a:latin typeface="Didact Gothic"/>
              </a:rPr>
              <a:t>, </a:t>
            </a:r>
            <a:r>
              <a:rPr lang="en-US" sz="3329" spc="66" dirty="0" err="1">
                <a:solidFill>
                  <a:srgbClr val="F5F5EF"/>
                </a:solidFill>
                <a:latin typeface="Didact Gothic"/>
              </a:rPr>
              <a:t>що</a:t>
            </a:r>
            <a:r>
              <a:rPr lang="en-US" sz="3329" spc="66" dirty="0">
                <a:solidFill>
                  <a:srgbClr val="F5F5EF"/>
                </a:solidFill>
                <a:latin typeface="Didact Gothic"/>
              </a:rPr>
              <a:t> </a:t>
            </a:r>
            <a:r>
              <a:rPr lang="en-US" sz="3329" spc="66" dirty="0" err="1">
                <a:solidFill>
                  <a:srgbClr val="F5F5EF"/>
                </a:solidFill>
                <a:latin typeface="Didact Gothic"/>
              </a:rPr>
              <a:t>вдосконалюватимуться</a:t>
            </a:r>
            <a:r>
              <a:rPr lang="en-US" sz="3329" spc="66" dirty="0">
                <a:solidFill>
                  <a:srgbClr val="F5F5EF"/>
                </a:solidFill>
                <a:latin typeface="Didact Gothic"/>
              </a:rPr>
              <a:t>/</a:t>
            </a:r>
            <a:r>
              <a:rPr lang="en-US" sz="3329" spc="66" dirty="0" err="1">
                <a:solidFill>
                  <a:srgbClr val="F5F5EF"/>
                </a:solidFill>
                <a:latin typeface="Didact Gothic"/>
              </a:rPr>
              <a:t>набуватимуться</a:t>
            </a:r>
            <a:r>
              <a:rPr lang="en-US" sz="3329" spc="66" dirty="0">
                <a:solidFill>
                  <a:srgbClr val="F5F5EF"/>
                </a:solidFill>
                <a:latin typeface="Didact Gothic"/>
              </a:rPr>
              <a:t> (</a:t>
            </a:r>
            <a:r>
              <a:rPr lang="en-US" sz="3329" spc="66" dirty="0" err="1">
                <a:solidFill>
                  <a:srgbClr val="F5F5EF"/>
                </a:solidFill>
                <a:latin typeface="Didact Gothic"/>
              </a:rPr>
              <a:t>загальні</a:t>
            </a:r>
            <a:r>
              <a:rPr lang="en-US" sz="3329" spc="66" dirty="0">
                <a:solidFill>
                  <a:srgbClr val="F5F5EF"/>
                </a:solidFill>
                <a:latin typeface="Didact Gothic"/>
              </a:rPr>
              <a:t>, </a:t>
            </a:r>
            <a:r>
              <a:rPr lang="en-US" sz="3329" spc="66" dirty="0" err="1">
                <a:solidFill>
                  <a:srgbClr val="F5F5EF"/>
                </a:solidFill>
                <a:latin typeface="Didact Gothic"/>
              </a:rPr>
              <a:t>фахові</a:t>
            </a:r>
            <a:r>
              <a:rPr lang="en-US" sz="3329" spc="66" dirty="0">
                <a:solidFill>
                  <a:srgbClr val="F5F5EF"/>
                </a:solidFill>
                <a:latin typeface="Didact Gothic"/>
              </a:rPr>
              <a:t> </a:t>
            </a:r>
            <a:r>
              <a:rPr lang="en-US" sz="3329" spc="66" dirty="0" err="1">
                <a:solidFill>
                  <a:srgbClr val="F5F5EF"/>
                </a:solidFill>
                <a:latin typeface="Didact Gothic"/>
              </a:rPr>
              <a:t>тощо</a:t>
            </a:r>
            <a:r>
              <a:rPr lang="en-US" sz="3329" spc="66" dirty="0">
                <a:solidFill>
                  <a:srgbClr val="F5F5EF"/>
                </a:solidFill>
                <a:latin typeface="Didact Gothic"/>
              </a:rPr>
              <a:t>).</a:t>
            </a:r>
          </a:p>
          <a:p>
            <a:pPr algn="just">
              <a:lnSpc>
                <a:spcPts val="4660"/>
              </a:lnSpc>
            </a:pPr>
            <a:endParaRPr lang="en-US" sz="3329" spc="66" dirty="0">
              <a:solidFill>
                <a:srgbClr val="F5F5EF"/>
              </a:solidFill>
              <a:latin typeface="Didact Gothic"/>
            </a:endParaRPr>
          </a:p>
          <a:p>
            <a:pPr algn="just">
              <a:lnSpc>
                <a:spcPts val="4660"/>
              </a:lnSpc>
            </a:pPr>
            <a:r>
              <a:rPr lang="en-US" sz="3329" b="1" spc="66" dirty="0" err="1">
                <a:solidFill>
                  <a:srgbClr val="FFFF00"/>
                </a:solidFill>
                <a:latin typeface="Didact Gothic"/>
              </a:rPr>
              <a:t>Кожна</a:t>
            </a:r>
            <a:r>
              <a:rPr lang="en-US" sz="3329" b="1" spc="66" dirty="0">
                <a:solidFill>
                  <a:srgbClr val="FFFF00"/>
                </a:solidFill>
                <a:latin typeface="Didact Gothic"/>
              </a:rPr>
              <a:t> </a:t>
            </a:r>
            <a:r>
              <a:rPr lang="en-US" sz="3329" spc="66" dirty="0" err="1">
                <a:solidFill>
                  <a:srgbClr val="F5F5EF"/>
                </a:solidFill>
                <a:latin typeface="Didact Gothic"/>
              </a:rPr>
              <a:t>програмампідвищення</a:t>
            </a:r>
            <a:r>
              <a:rPr lang="en-US" sz="3329" spc="66" dirty="0">
                <a:solidFill>
                  <a:srgbClr val="F5F5EF"/>
                </a:solidFill>
                <a:latin typeface="Didact Gothic"/>
              </a:rPr>
              <a:t> </a:t>
            </a:r>
            <a:r>
              <a:rPr lang="en-US" sz="3329" spc="66" dirty="0" err="1">
                <a:solidFill>
                  <a:srgbClr val="F5F5EF"/>
                </a:solidFill>
                <a:latin typeface="Didact Gothic"/>
              </a:rPr>
              <a:t>кваліфікації</a:t>
            </a:r>
            <a:r>
              <a:rPr lang="en-US" sz="3329" spc="66" dirty="0">
                <a:solidFill>
                  <a:srgbClr val="F5F5EF"/>
                </a:solidFill>
                <a:latin typeface="Didact Gothic"/>
              </a:rPr>
              <a:t> </a:t>
            </a:r>
            <a:r>
              <a:rPr lang="en-US" sz="3329" b="1" spc="66" dirty="0" err="1">
                <a:solidFill>
                  <a:srgbClr val="FFFF00"/>
                </a:solidFill>
                <a:latin typeface="Didact Gothic"/>
              </a:rPr>
              <a:t>має</a:t>
            </a:r>
            <a:r>
              <a:rPr lang="en-US" sz="3329" b="1" spc="66" dirty="0">
                <a:solidFill>
                  <a:srgbClr val="FFFF00"/>
                </a:solidFill>
                <a:latin typeface="Didact Gothic"/>
              </a:rPr>
              <a:t> </a:t>
            </a:r>
            <a:r>
              <a:rPr lang="en-US" sz="3329" b="1" spc="66" dirty="0" err="1">
                <a:solidFill>
                  <a:srgbClr val="FFFF00"/>
                </a:solidFill>
                <a:latin typeface="Didact Gothic"/>
              </a:rPr>
              <a:t>бути</a:t>
            </a:r>
            <a:r>
              <a:rPr lang="en-US" sz="3329" b="1" spc="66" dirty="0">
                <a:solidFill>
                  <a:srgbClr val="FFFF00"/>
                </a:solidFill>
                <a:latin typeface="Didact Gothic"/>
              </a:rPr>
              <a:t> </a:t>
            </a:r>
            <a:r>
              <a:rPr lang="en-US" sz="3329" b="1" spc="66" dirty="0" err="1">
                <a:solidFill>
                  <a:srgbClr val="FFFF00"/>
                </a:solidFill>
                <a:latin typeface="Didact Gothic"/>
              </a:rPr>
              <a:t>оприлюднена</a:t>
            </a:r>
            <a:r>
              <a:rPr lang="en-US" sz="3329" b="1" spc="66" dirty="0">
                <a:solidFill>
                  <a:srgbClr val="FFFF00"/>
                </a:solidFill>
                <a:latin typeface="Didact Gothic"/>
              </a:rPr>
              <a:t> </a:t>
            </a:r>
            <a:r>
              <a:rPr lang="en-US" sz="3329" b="1" spc="66" dirty="0" err="1">
                <a:solidFill>
                  <a:srgbClr val="FFFF00"/>
                </a:solidFill>
                <a:latin typeface="Didact Gothic"/>
              </a:rPr>
              <a:t>на</a:t>
            </a:r>
            <a:r>
              <a:rPr lang="en-US" sz="3329" b="1" spc="66" dirty="0">
                <a:solidFill>
                  <a:srgbClr val="FFFF00"/>
                </a:solidFill>
                <a:latin typeface="Didact Gothic"/>
              </a:rPr>
              <a:t> </a:t>
            </a:r>
            <a:r>
              <a:rPr lang="en-US" sz="3329" b="1" spc="66" dirty="0" err="1">
                <a:solidFill>
                  <a:srgbClr val="FFFF00"/>
                </a:solidFill>
                <a:latin typeface="Didact Gothic"/>
              </a:rPr>
              <a:t>вебсайті</a:t>
            </a:r>
            <a:r>
              <a:rPr lang="en-US" sz="3329" b="1" spc="66" dirty="0">
                <a:solidFill>
                  <a:srgbClr val="FFFF00"/>
                </a:solidFill>
                <a:latin typeface="Didact Gothic"/>
              </a:rPr>
              <a:t> </a:t>
            </a:r>
            <a:r>
              <a:rPr lang="en-US" sz="3329" spc="66" dirty="0" err="1">
                <a:solidFill>
                  <a:srgbClr val="F5F5EF"/>
                </a:solidFill>
                <a:latin typeface="Didact Gothic"/>
              </a:rPr>
              <a:t>суб'єкта</a:t>
            </a:r>
            <a:r>
              <a:rPr lang="en-US" sz="3329" spc="66" dirty="0">
                <a:solidFill>
                  <a:srgbClr val="F5F5EF"/>
                </a:solidFill>
                <a:latin typeface="Didact Gothic"/>
              </a:rPr>
              <a:t> </a:t>
            </a:r>
            <a:r>
              <a:rPr lang="en-US" sz="3329" spc="66" dirty="0" err="1">
                <a:solidFill>
                  <a:srgbClr val="F5F5EF"/>
                </a:solidFill>
                <a:latin typeface="Didact Gothic"/>
              </a:rPr>
              <a:t>підвищення</a:t>
            </a:r>
            <a:r>
              <a:rPr lang="en-US" sz="3329" spc="66" dirty="0">
                <a:solidFill>
                  <a:srgbClr val="F5F5EF"/>
                </a:solidFill>
                <a:latin typeface="Didact Gothic"/>
              </a:rPr>
              <a:t> </a:t>
            </a:r>
            <a:r>
              <a:rPr lang="en-US" sz="3329" spc="66" dirty="0" err="1">
                <a:solidFill>
                  <a:srgbClr val="F5F5EF"/>
                </a:solidFill>
                <a:latin typeface="Didact Gothic"/>
              </a:rPr>
              <a:t>кваліфікації</a:t>
            </a:r>
            <a:r>
              <a:rPr lang="en-US" sz="3329" spc="66" dirty="0">
                <a:solidFill>
                  <a:srgbClr val="F5F5EF"/>
                </a:solidFill>
                <a:latin typeface="Didact Gothic"/>
              </a:rPr>
              <a:t>, </a:t>
            </a:r>
            <a:r>
              <a:rPr lang="en-US" sz="3329" spc="66" dirty="0" err="1">
                <a:solidFill>
                  <a:srgbClr val="F5F5EF"/>
                </a:solidFill>
                <a:latin typeface="Didact Gothic"/>
              </a:rPr>
              <a:t>забезпечуючи</a:t>
            </a:r>
            <a:r>
              <a:rPr lang="en-US" sz="3329" spc="66" dirty="0">
                <a:solidFill>
                  <a:srgbClr val="F5F5EF"/>
                </a:solidFill>
                <a:latin typeface="Didact Gothic"/>
              </a:rPr>
              <a:t> </a:t>
            </a:r>
            <a:r>
              <a:rPr lang="en-US" sz="3329" spc="66" dirty="0" err="1">
                <a:solidFill>
                  <a:srgbClr val="F5F5EF"/>
                </a:solidFill>
                <a:latin typeface="Didact Gothic"/>
              </a:rPr>
              <a:t>таким</a:t>
            </a:r>
            <a:r>
              <a:rPr lang="en-US" sz="3329" spc="66" dirty="0">
                <a:solidFill>
                  <a:srgbClr val="F5F5EF"/>
                </a:solidFill>
                <a:latin typeface="Didact Gothic"/>
              </a:rPr>
              <a:t> </a:t>
            </a:r>
            <a:r>
              <a:rPr lang="en-US" sz="3329" spc="66" dirty="0" err="1">
                <a:solidFill>
                  <a:srgbClr val="F5F5EF"/>
                </a:solidFill>
                <a:latin typeface="Didact Gothic"/>
              </a:rPr>
              <a:t>чином</a:t>
            </a:r>
            <a:r>
              <a:rPr lang="en-US" sz="3329" spc="66" dirty="0">
                <a:solidFill>
                  <a:srgbClr val="F5F5EF"/>
                </a:solidFill>
                <a:latin typeface="Didact Gothic"/>
              </a:rPr>
              <a:t> </a:t>
            </a:r>
            <a:r>
              <a:rPr lang="en-US" sz="3329" spc="66" dirty="0" err="1">
                <a:solidFill>
                  <a:srgbClr val="F5F5EF"/>
                </a:solidFill>
                <a:latin typeface="Didact Gothic"/>
              </a:rPr>
              <a:t>відкритість</a:t>
            </a:r>
            <a:r>
              <a:rPr lang="en-US" sz="3329" spc="66" dirty="0">
                <a:solidFill>
                  <a:srgbClr val="F5F5EF"/>
                </a:solidFill>
                <a:latin typeface="Didact Gothic"/>
              </a:rPr>
              <a:t> і </a:t>
            </a:r>
            <a:r>
              <a:rPr lang="en-US" sz="3329" spc="66" dirty="0" err="1">
                <a:solidFill>
                  <a:srgbClr val="F5F5EF"/>
                </a:solidFill>
                <a:latin typeface="Didact Gothic"/>
              </a:rPr>
              <a:t>доступність</a:t>
            </a:r>
            <a:r>
              <a:rPr lang="en-US" sz="3329" spc="66" dirty="0">
                <a:solidFill>
                  <a:srgbClr val="F5F5EF"/>
                </a:solidFill>
                <a:latin typeface="Didact Gothic"/>
              </a:rPr>
              <a:t> </a:t>
            </a:r>
            <a:r>
              <a:rPr lang="en-US" sz="3329" spc="66" dirty="0" err="1">
                <a:solidFill>
                  <a:srgbClr val="F5F5EF"/>
                </a:solidFill>
                <a:latin typeface="Didact Gothic"/>
              </a:rPr>
              <a:t>інформації</a:t>
            </a:r>
            <a:r>
              <a:rPr lang="en-US" sz="3329" spc="66" dirty="0">
                <a:solidFill>
                  <a:srgbClr val="F5F5EF"/>
                </a:solidFill>
                <a:latin typeface="Didact Gothic"/>
              </a:rPr>
              <a:t> </a:t>
            </a:r>
            <a:r>
              <a:rPr lang="en-US" sz="3329" spc="66" dirty="0" err="1">
                <a:solidFill>
                  <a:srgbClr val="F5F5EF"/>
                </a:solidFill>
                <a:latin typeface="Didact Gothic"/>
              </a:rPr>
              <a:t>про</a:t>
            </a:r>
            <a:r>
              <a:rPr lang="en-US" sz="3329" spc="66" dirty="0">
                <a:solidFill>
                  <a:srgbClr val="F5F5EF"/>
                </a:solidFill>
                <a:latin typeface="Didact Gothic"/>
              </a:rPr>
              <a:t> </a:t>
            </a:r>
            <a:r>
              <a:rPr lang="en-US" sz="3329" spc="66" dirty="0" err="1">
                <a:solidFill>
                  <a:srgbClr val="F5F5EF"/>
                </a:solidFill>
                <a:latin typeface="Didact Gothic"/>
              </a:rPr>
              <a:t>кожну</a:t>
            </a:r>
            <a:r>
              <a:rPr lang="en-US" sz="3329" spc="66" dirty="0">
                <a:solidFill>
                  <a:srgbClr val="F5F5EF"/>
                </a:solidFill>
                <a:latin typeface="Didact Gothic"/>
              </a:rPr>
              <a:t> </a:t>
            </a:r>
            <a:r>
              <a:rPr lang="en-US" sz="3329" spc="66" dirty="0" err="1">
                <a:solidFill>
                  <a:srgbClr val="F5F5EF"/>
                </a:solidFill>
                <a:latin typeface="Didact Gothic"/>
              </a:rPr>
              <a:t>таку</a:t>
            </a:r>
            <a:r>
              <a:rPr lang="en-US" sz="3329" spc="66" dirty="0">
                <a:solidFill>
                  <a:srgbClr val="F5F5EF"/>
                </a:solidFill>
                <a:latin typeface="Didact Gothic"/>
              </a:rPr>
              <a:t> </a:t>
            </a:r>
            <a:r>
              <a:rPr lang="en-US" sz="3329" spc="66" dirty="0" err="1">
                <a:solidFill>
                  <a:srgbClr val="F5F5EF"/>
                </a:solidFill>
                <a:latin typeface="Didact Gothic"/>
              </a:rPr>
              <a:t>програму</a:t>
            </a:r>
            <a:r>
              <a:rPr lang="en-US" sz="3329" spc="66" dirty="0">
                <a:solidFill>
                  <a:srgbClr val="F5F5EF"/>
                </a:solidFill>
                <a:latin typeface="Didact Gothic"/>
              </a:rPr>
              <a:t>.</a:t>
            </a:r>
          </a:p>
        </p:txBody>
      </p:sp>
      <p:sp>
        <p:nvSpPr>
          <p:cNvPr id="3" name="TextBox 3"/>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F5F5EF"/>
                </a:solidFill>
                <a:latin typeface="Didact Gothic"/>
              </a:rPr>
              <a:t>Навчально-методичниц центр освіти м. Львова</a:t>
            </a:r>
          </a:p>
        </p:txBody>
      </p:sp>
      <p:sp>
        <p:nvSpPr>
          <p:cNvPr id="4" name="TextBox 4"/>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F5F5EF"/>
                </a:solidFill>
                <a:latin typeface="Didact Gothic"/>
              </a:rPr>
              <a:t>Програми підвищення кваліфікації</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134" t="2225" b="8960"/>
          <a:stretch>
            <a:fillRect/>
          </a:stretch>
        </p:blipFill>
        <p:spPr>
          <a:xfrm>
            <a:off x="0" y="-2061613"/>
            <a:ext cx="11879561" cy="14283758"/>
          </a:xfrm>
          <a:prstGeom prst="rect">
            <a:avLst/>
          </a:prstGeom>
        </p:spPr>
      </p:pic>
      <p:sp>
        <p:nvSpPr>
          <p:cNvPr id="3" name="TextBox 3"/>
          <p:cNvSpPr txBox="1"/>
          <p:nvPr/>
        </p:nvSpPr>
        <p:spPr>
          <a:xfrm>
            <a:off x="375294" y="1714500"/>
            <a:ext cx="11574671" cy="1846659"/>
          </a:xfrm>
          <a:prstGeom prst="rect">
            <a:avLst/>
          </a:prstGeom>
        </p:spPr>
        <p:txBody>
          <a:bodyPr wrap="square" lIns="0" tIns="0" rIns="0" bIns="0" rtlCol="0" anchor="t">
            <a:spAutoFit/>
          </a:bodyPr>
          <a:lstStyle/>
          <a:p>
            <a:pPr algn="just">
              <a:lnSpc>
                <a:spcPts val="3637"/>
              </a:lnSpc>
            </a:pPr>
            <a:r>
              <a:rPr lang="en-US" sz="2800" spc="51" dirty="0" err="1">
                <a:latin typeface="Didact Gothic"/>
              </a:rPr>
              <a:t>Відповідно</a:t>
            </a:r>
            <a:r>
              <a:rPr lang="en-US" sz="2800" spc="51" dirty="0">
                <a:latin typeface="Didact Gothic"/>
              </a:rPr>
              <a:t> </a:t>
            </a:r>
            <a:r>
              <a:rPr lang="en-US" sz="2800" spc="29" dirty="0" err="1">
                <a:latin typeface="Didact Gothic"/>
              </a:rPr>
              <a:t>до</a:t>
            </a:r>
            <a:r>
              <a:rPr lang="en-US" sz="2800" spc="51" dirty="0">
                <a:latin typeface="Didact Gothic"/>
              </a:rPr>
              <a:t> </a:t>
            </a:r>
            <a:r>
              <a:rPr lang="en-US" sz="2800" spc="51" dirty="0" err="1">
                <a:latin typeface="Didact Gothic"/>
              </a:rPr>
              <a:t>Закону</a:t>
            </a:r>
            <a:r>
              <a:rPr lang="en-US" sz="2800" spc="51" dirty="0">
                <a:latin typeface="Didact Gothic"/>
              </a:rPr>
              <a:t> </a:t>
            </a:r>
            <a:r>
              <a:rPr lang="en-US" sz="2800" spc="51" dirty="0" err="1">
                <a:latin typeface="Didact Gothic"/>
              </a:rPr>
              <a:t>України</a:t>
            </a:r>
            <a:r>
              <a:rPr lang="en-US" sz="2800" spc="51" dirty="0">
                <a:latin typeface="Didact Gothic"/>
              </a:rPr>
              <a:t> «</a:t>
            </a:r>
            <a:r>
              <a:rPr lang="en-US" sz="2800" spc="51" dirty="0" err="1">
                <a:latin typeface="Didact Gothic"/>
              </a:rPr>
              <a:t>Про</a:t>
            </a:r>
            <a:r>
              <a:rPr lang="en-US" sz="2800" spc="51" dirty="0">
                <a:latin typeface="Didact Gothic"/>
              </a:rPr>
              <a:t> </a:t>
            </a:r>
            <a:r>
              <a:rPr lang="en-US" sz="2800" spc="51" dirty="0" err="1">
                <a:latin typeface="Didact Gothic"/>
              </a:rPr>
              <a:t>освіту</a:t>
            </a:r>
            <a:r>
              <a:rPr lang="en-US" sz="2800" spc="51" dirty="0">
                <a:latin typeface="Didact Gothic"/>
              </a:rPr>
              <a:t>», </a:t>
            </a:r>
            <a:r>
              <a:rPr lang="en-US" sz="2800" spc="51" dirty="0" err="1">
                <a:latin typeface="Didact Gothic"/>
              </a:rPr>
              <a:t>який</a:t>
            </a:r>
            <a:r>
              <a:rPr lang="en-US" sz="2800" spc="51" dirty="0">
                <a:latin typeface="Didact Gothic"/>
              </a:rPr>
              <a:t> </a:t>
            </a:r>
            <a:r>
              <a:rPr lang="en-US" sz="2800" spc="51" dirty="0" err="1">
                <a:latin typeface="Didact Gothic"/>
              </a:rPr>
              <a:t>набрав</a:t>
            </a:r>
            <a:r>
              <a:rPr lang="en-US" sz="2800" spc="51" dirty="0">
                <a:latin typeface="Didact Gothic"/>
              </a:rPr>
              <a:t> </a:t>
            </a:r>
            <a:r>
              <a:rPr lang="en-US" sz="2800" spc="51" dirty="0" err="1">
                <a:latin typeface="Didact Gothic"/>
              </a:rPr>
              <a:t>чинності</a:t>
            </a:r>
            <a:r>
              <a:rPr lang="en-US" sz="2800" spc="51" dirty="0">
                <a:latin typeface="Didact Gothic"/>
              </a:rPr>
              <a:t> 29 </a:t>
            </a:r>
            <a:r>
              <a:rPr lang="en-US" sz="2800" spc="51" dirty="0" err="1">
                <a:latin typeface="Didact Gothic"/>
              </a:rPr>
              <a:t>вересня</a:t>
            </a:r>
            <a:r>
              <a:rPr lang="en-US" sz="2800" spc="51" dirty="0">
                <a:latin typeface="Didact Gothic"/>
              </a:rPr>
              <a:t> 2017 </a:t>
            </a:r>
            <a:r>
              <a:rPr lang="en-US" sz="2800" spc="51" dirty="0" err="1" smtClean="0">
                <a:latin typeface="Didact Gothic"/>
              </a:rPr>
              <a:t>року</a:t>
            </a:r>
            <a:r>
              <a:rPr lang="uk-UA" sz="2800" spc="51" dirty="0" smtClean="0">
                <a:latin typeface="Didact Gothic"/>
              </a:rPr>
              <a:t>,</a:t>
            </a:r>
            <a:r>
              <a:rPr lang="en-US" sz="2800" spc="51" dirty="0" smtClean="0">
                <a:latin typeface="Didact Gothic"/>
              </a:rPr>
              <a:t> </a:t>
            </a:r>
            <a:r>
              <a:rPr lang="en-US" sz="3200" b="1" spc="51" dirty="0" err="1">
                <a:latin typeface="Didact Gothic"/>
              </a:rPr>
              <a:t>вперше</a:t>
            </a:r>
            <a:r>
              <a:rPr lang="en-US" sz="2800" spc="51" dirty="0">
                <a:latin typeface="Didact Gothic"/>
              </a:rPr>
              <a:t> </a:t>
            </a:r>
            <a:r>
              <a:rPr lang="en-US" sz="2800" spc="51" dirty="0" err="1">
                <a:latin typeface="Didact Gothic"/>
              </a:rPr>
              <a:t>запроваджено</a:t>
            </a:r>
            <a:r>
              <a:rPr lang="en-US" sz="2800" spc="51" dirty="0">
                <a:latin typeface="Didact Gothic"/>
              </a:rPr>
              <a:t> </a:t>
            </a:r>
            <a:r>
              <a:rPr lang="en-US" sz="2800" spc="51" dirty="0" err="1">
                <a:latin typeface="Didact Gothic"/>
              </a:rPr>
              <a:t>накопичувальну</a:t>
            </a:r>
            <a:r>
              <a:rPr lang="en-US" sz="2800" spc="51" dirty="0">
                <a:latin typeface="Didact Gothic"/>
              </a:rPr>
              <a:t> </a:t>
            </a:r>
            <a:r>
              <a:rPr lang="en-US" sz="2800" spc="51" dirty="0" err="1">
                <a:latin typeface="Didact Gothic"/>
              </a:rPr>
              <a:t>систему</a:t>
            </a:r>
            <a:r>
              <a:rPr lang="en-US" sz="2800" spc="51" dirty="0">
                <a:latin typeface="Didact Gothic"/>
              </a:rPr>
              <a:t> </a:t>
            </a:r>
            <a:r>
              <a:rPr lang="en-US" sz="2800" spc="51" dirty="0" err="1">
                <a:latin typeface="Didact Gothic"/>
              </a:rPr>
              <a:t>визначення</a:t>
            </a:r>
            <a:r>
              <a:rPr lang="en-US" sz="2800" spc="51" dirty="0">
                <a:latin typeface="Didact Gothic"/>
              </a:rPr>
              <a:t> </a:t>
            </a:r>
            <a:r>
              <a:rPr lang="en-US" sz="2800" spc="51" dirty="0" err="1">
                <a:latin typeface="Didact Gothic"/>
              </a:rPr>
              <a:t>обсягу</a:t>
            </a:r>
            <a:r>
              <a:rPr lang="en-US" sz="2800" spc="51" dirty="0">
                <a:latin typeface="Didact Gothic"/>
              </a:rPr>
              <a:t> (</a:t>
            </a:r>
            <a:r>
              <a:rPr lang="en-US" sz="2800" spc="51" dirty="0" err="1">
                <a:latin typeface="Didact Gothic"/>
              </a:rPr>
              <a:t>тривалості</a:t>
            </a:r>
            <a:r>
              <a:rPr lang="en-US" sz="2800" spc="51" dirty="0">
                <a:latin typeface="Didact Gothic"/>
              </a:rPr>
              <a:t>) </a:t>
            </a:r>
            <a:r>
              <a:rPr lang="en-US" sz="2800" spc="51" dirty="0" err="1">
                <a:latin typeface="Didact Gothic"/>
              </a:rPr>
              <a:t>підвищення</a:t>
            </a:r>
            <a:r>
              <a:rPr lang="en-US" sz="2800" spc="51" dirty="0">
                <a:latin typeface="Didact Gothic"/>
              </a:rPr>
              <a:t> </a:t>
            </a:r>
            <a:r>
              <a:rPr lang="en-US" sz="2800" spc="51" dirty="0" err="1">
                <a:latin typeface="Didact Gothic"/>
              </a:rPr>
              <a:t>кваліфікації</a:t>
            </a:r>
            <a:r>
              <a:rPr lang="en-US" sz="2800" spc="51" dirty="0">
                <a:latin typeface="Didact Gothic"/>
              </a:rPr>
              <a:t> </a:t>
            </a:r>
            <a:r>
              <a:rPr lang="en-US" sz="2800" spc="51" dirty="0" err="1">
                <a:latin typeface="Didact Gothic"/>
              </a:rPr>
              <a:t>педагогічних</a:t>
            </a:r>
            <a:r>
              <a:rPr lang="en-US" sz="2800" spc="51" dirty="0">
                <a:latin typeface="Didact Gothic"/>
              </a:rPr>
              <a:t> </a:t>
            </a:r>
            <a:r>
              <a:rPr lang="en-US" sz="2800" spc="51" dirty="0" err="1">
                <a:latin typeface="Didact Gothic"/>
              </a:rPr>
              <a:t>працівників</a:t>
            </a:r>
            <a:r>
              <a:rPr lang="en-US" sz="2800" spc="51" dirty="0">
                <a:latin typeface="Didact Gothic"/>
              </a:rPr>
              <a:t>.</a:t>
            </a:r>
          </a:p>
        </p:txBody>
      </p:sp>
      <p:grpSp>
        <p:nvGrpSpPr>
          <p:cNvPr id="4" name="Group 4"/>
          <p:cNvGrpSpPr/>
          <p:nvPr/>
        </p:nvGrpSpPr>
        <p:grpSpPr>
          <a:xfrm>
            <a:off x="13160786" y="2127549"/>
            <a:ext cx="3165421" cy="6031902"/>
            <a:chOff x="0" y="0"/>
            <a:chExt cx="1623702" cy="3094062"/>
          </a:xfrm>
        </p:grpSpPr>
        <p:sp>
          <p:nvSpPr>
            <p:cNvPr id="5" name="Freeform 5"/>
            <p:cNvSpPr/>
            <p:nvPr/>
          </p:nvSpPr>
          <p:spPr>
            <a:xfrm>
              <a:off x="0" y="0"/>
              <a:ext cx="1623702" cy="3094062"/>
            </a:xfrm>
            <a:custGeom>
              <a:avLst/>
              <a:gdLst/>
              <a:ahLst/>
              <a:cxnLst/>
              <a:rect l="l" t="t" r="r" b="b"/>
              <a:pathLst>
                <a:path w="1623702" h="3094062">
                  <a:moveTo>
                    <a:pt x="0" y="0"/>
                  </a:moveTo>
                  <a:lnTo>
                    <a:pt x="1623702" y="0"/>
                  </a:lnTo>
                  <a:lnTo>
                    <a:pt x="1623702" y="3094062"/>
                  </a:lnTo>
                  <a:lnTo>
                    <a:pt x="0" y="3094062"/>
                  </a:lnTo>
                  <a:close/>
                </a:path>
              </a:pathLst>
            </a:custGeom>
            <a:solidFill>
              <a:srgbClr val="FDBE14"/>
            </a:solidFill>
          </p:spPr>
        </p:sp>
      </p:grpSp>
      <p:pic>
        <p:nvPicPr>
          <p:cNvPr id="6" name="Picture 6"/>
          <p:cNvPicPr>
            <a:picLocks noChangeAspect="1"/>
          </p:cNvPicPr>
          <p:nvPr/>
        </p:nvPicPr>
        <p:blipFill>
          <a:blip r:embed="rId3"/>
          <a:srcRect/>
          <a:stretch>
            <a:fillRect/>
          </a:stretch>
        </p:blipFill>
        <p:spPr>
          <a:xfrm rot="8315109">
            <a:off x="14193717" y="3212024"/>
            <a:ext cx="3710766" cy="1855383"/>
          </a:xfrm>
          <a:prstGeom prst="rect">
            <a:avLst/>
          </a:prstGeom>
        </p:spPr>
      </p:pic>
      <p:pic>
        <p:nvPicPr>
          <p:cNvPr id="7" name="Picture 7"/>
          <p:cNvPicPr>
            <a:picLocks noChangeAspect="1"/>
          </p:cNvPicPr>
          <p:nvPr/>
        </p:nvPicPr>
        <p:blipFill>
          <a:blip r:embed="rId4"/>
          <a:srcRect/>
          <a:stretch>
            <a:fillRect/>
          </a:stretch>
        </p:blipFill>
        <p:spPr>
          <a:xfrm>
            <a:off x="11621193" y="5080266"/>
            <a:ext cx="3079185" cy="3079185"/>
          </a:xfrm>
          <a:prstGeom prst="rect">
            <a:avLst/>
          </a:prstGeom>
        </p:spPr>
      </p:pic>
      <p:sp>
        <p:nvSpPr>
          <p:cNvPr id="8" name="TextBox 8"/>
          <p:cNvSpPr txBox="1"/>
          <p:nvPr/>
        </p:nvSpPr>
        <p:spPr>
          <a:xfrm>
            <a:off x="14008088" y="827495"/>
            <a:ext cx="3251212" cy="484754"/>
          </a:xfrm>
          <a:prstGeom prst="rect">
            <a:avLst/>
          </a:prstGeom>
        </p:spPr>
        <p:txBody>
          <a:bodyPr lIns="0" tIns="0" rIns="0" bIns="0" rtlCol="0" anchor="t">
            <a:spAutoFit/>
          </a:bodyPr>
          <a:lstStyle/>
          <a:p>
            <a:pPr marL="0" lvl="1" indent="0" algn="r">
              <a:lnSpc>
                <a:spcPts val="1960"/>
              </a:lnSpc>
              <a:spcBef>
                <a:spcPct val="0"/>
              </a:spcBef>
            </a:pPr>
            <a:r>
              <a:rPr lang="en-US" sz="1400" spc="210">
                <a:solidFill>
                  <a:srgbClr val="202020"/>
                </a:solidFill>
                <a:latin typeface="Didact Gothic"/>
              </a:rPr>
              <a:t>Навчально-методичниц центр освіти м. Львова</a:t>
            </a:r>
          </a:p>
        </p:txBody>
      </p:sp>
      <p:sp>
        <p:nvSpPr>
          <p:cNvPr id="9" name="TextBox 9"/>
          <p:cNvSpPr txBox="1"/>
          <p:nvPr/>
        </p:nvSpPr>
        <p:spPr>
          <a:xfrm>
            <a:off x="1028700" y="827495"/>
            <a:ext cx="4216412" cy="238885"/>
          </a:xfrm>
          <a:prstGeom prst="rect">
            <a:avLst/>
          </a:prstGeom>
        </p:spPr>
        <p:txBody>
          <a:bodyPr lIns="0" tIns="0" rIns="0" bIns="0" rtlCol="0" anchor="t">
            <a:spAutoFit/>
          </a:bodyPr>
          <a:lstStyle/>
          <a:p>
            <a:pPr>
              <a:lnSpc>
                <a:spcPts val="1960"/>
              </a:lnSpc>
            </a:pPr>
            <a:r>
              <a:rPr lang="en-US" sz="1400" spc="210">
                <a:solidFill>
                  <a:srgbClr val="F5F5EF"/>
                </a:solidFill>
                <a:latin typeface="Didact Gothic"/>
              </a:rPr>
              <a:t>Обсяги підвищення кваліфікації</a:t>
            </a:r>
          </a:p>
        </p:txBody>
      </p:sp>
      <p:sp>
        <p:nvSpPr>
          <p:cNvPr id="10" name="TextBox 10"/>
          <p:cNvSpPr txBox="1"/>
          <p:nvPr/>
        </p:nvSpPr>
        <p:spPr>
          <a:xfrm>
            <a:off x="464928" y="4092090"/>
            <a:ext cx="11803272" cy="4860177"/>
          </a:xfrm>
          <a:prstGeom prst="rect">
            <a:avLst/>
          </a:prstGeom>
        </p:spPr>
        <p:txBody>
          <a:bodyPr wrap="square" lIns="0" tIns="0" rIns="0" bIns="0" rtlCol="0" anchor="t">
            <a:spAutoFit/>
          </a:bodyPr>
          <a:lstStyle/>
          <a:p>
            <a:pPr>
              <a:lnSpc>
                <a:spcPts val="3637"/>
              </a:lnSpc>
            </a:pPr>
            <a:r>
              <a:rPr lang="en-US" sz="2800" b="1" spc="51" dirty="0" err="1">
                <a:solidFill>
                  <a:schemeClr val="accent6">
                    <a:lumMod val="75000"/>
                  </a:schemeClr>
                </a:solidFill>
                <a:latin typeface="Didact Gothic"/>
              </a:rPr>
              <a:t>Зазначено</a:t>
            </a:r>
            <a:r>
              <a:rPr lang="en-US" sz="2800" b="1" spc="51" dirty="0">
                <a:solidFill>
                  <a:schemeClr val="accent6">
                    <a:lumMod val="75000"/>
                  </a:schemeClr>
                </a:solidFill>
                <a:latin typeface="Didact Gothic"/>
              </a:rPr>
              <a:t> </a:t>
            </a:r>
            <a:r>
              <a:rPr lang="en-US" sz="2800" b="1" spc="51" dirty="0" err="1">
                <a:solidFill>
                  <a:schemeClr val="accent6">
                    <a:lumMod val="75000"/>
                  </a:schemeClr>
                </a:solidFill>
                <a:latin typeface="Didact Gothic"/>
              </a:rPr>
              <a:t>що</a:t>
            </a:r>
            <a:r>
              <a:rPr lang="en-US" sz="2800" b="1" spc="51" dirty="0">
                <a:solidFill>
                  <a:schemeClr val="accent6">
                    <a:lumMod val="75000"/>
                  </a:schemeClr>
                </a:solidFill>
                <a:latin typeface="Didact Gothic"/>
              </a:rPr>
              <a:t>:</a:t>
            </a:r>
          </a:p>
          <a:p>
            <a:pPr marL="457200" indent="-457200" algn="just">
              <a:lnSpc>
                <a:spcPct val="200000"/>
              </a:lnSpc>
              <a:buFont typeface="Wingdings" panose="05000000000000000000" pitchFamily="2" charset="2"/>
              <a:buChar char="q"/>
            </a:pPr>
            <a:r>
              <a:rPr lang="en-US" sz="2600" spc="51" dirty="0" err="1" smtClean="0">
                <a:latin typeface="Didact Gothic"/>
              </a:rPr>
              <a:t>пе</a:t>
            </a:r>
            <a:r>
              <a:rPr lang="en-US" sz="2600" spc="29" dirty="0" err="1" smtClean="0">
                <a:latin typeface="Didact Gothic"/>
              </a:rPr>
              <a:t>д</a:t>
            </a:r>
            <a:r>
              <a:rPr lang="en-US" sz="2600" spc="51" dirty="0" err="1" smtClean="0">
                <a:latin typeface="Didact Gothic"/>
              </a:rPr>
              <a:t>агогічні</a:t>
            </a:r>
            <a:r>
              <a:rPr lang="en-US" sz="2600" spc="51" dirty="0" smtClean="0">
                <a:latin typeface="Didact Gothic"/>
              </a:rPr>
              <a:t> </a:t>
            </a:r>
            <a:r>
              <a:rPr lang="en-US" sz="2598" spc="51" dirty="0" err="1">
                <a:latin typeface="Didact Gothic"/>
              </a:rPr>
              <a:t>працівники</a:t>
            </a:r>
            <a:r>
              <a:rPr lang="en-US" sz="2598" spc="51" dirty="0">
                <a:latin typeface="Didact Gothic"/>
              </a:rPr>
              <a:t> </a:t>
            </a:r>
            <a:r>
              <a:rPr lang="en-US" sz="2598" spc="51" dirty="0" err="1">
                <a:latin typeface="Didact Gothic"/>
              </a:rPr>
              <a:t>мають</a:t>
            </a:r>
            <a:r>
              <a:rPr lang="en-US" sz="2598" spc="51" dirty="0">
                <a:latin typeface="Didact Gothic"/>
              </a:rPr>
              <a:t> </a:t>
            </a:r>
            <a:r>
              <a:rPr lang="en-US" sz="2598" spc="51" dirty="0" err="1">
                <a:latin typeface="Didact Gothic"/>
              </a:rPr>
              <a:t>підвищувати</a:t>
            </a:r>
            <a:r>
              <a:rPr lang="en-US" sz="2598" spc="51" dirty="0">
                <a:latin typeface="Didact Gothic"/>
              </a:rPr>
              <a:t> </a:t>
            </a:r>
            <a:r>
              <a:rPr lang="en-US" sz="2598" spc="51" dirty="0" err="1">
                <a:latin typeface="Didact Gothic"/>
              </a:rPr>
              <a:t>свою</a:t>
            </a:r>
            <a:r>
              <a:rPr lang="en-US" sz="2598" spc="51" dirty="0">
                <a:latin typeface="Didact Gothic"/>
              </a:rPr>
              <a:t> </a:t>
            </a:r>
            <a:r>
              <a:rPr lang="en-US" sz="2598" spc="51" dirty="0" err="1">
                <a:latin typeface="Didact Gothic"/>
              </a:rPr>
              <a:t>кваліфікацію</a:t>
            </a:r>
            <a:r>
              <a:rPr lang="en-US" sz="2598" spc="51" dirty="0">
                <a:latin typeface="Didact Gothic"/>
              </a:rPr>
              <a:t> </a:t>
            </a:r>
            <a:r>
              <a:rPr lang="en-US" sz="2598" b="1" spc="51" dirty="0" err="1" smtClean="0">
                <a:latin typeface="Didact Gothic"/>
              </a:rPr>
              <a:t>щорічно</a:t>
            </a:r>
            <a:r>
              <a:rPr lang="en-US" sz="2598" b="1" spc="51" dirty="0" smtClean="0">
                <a:latin typeface="Didact Gothic"/>
              </a:rPr>
              <a:t> </a:t>
            </a:r>
            <a:endParaRPr lang="en-US" sz="2598" b="1" spc="51" dirty="0">
              <a:latin typeface="Didact Gothic"/>
            </a:endParaRPr>
          </a:p>
          <a:p>
            <a:pPr marL="457200" indent="-457200" algn="just">
              <a:lnSpc>
                <a:spcPct val="150000"/>
              </a:lnSpc>
              <a:buFont typeface="Wingdings" panose="05000000000000000000" pitchFamily="2" charset="2"/>
              <a:buChar char="q"/>
            </a:pPr>
            <a:r>
              <a:rPr lang="en-US" sz="2598" b="1" u="sng" spc="51" dirty="0" err="1" smtClean="0">
                <a:latin typeface="Didact Gothic"/>
              </a:rPr>
              <a:t>загальна</a:t>
            </a:r>
            <a:r>
              <a:rPr lang="en-US" sz="2598" b="1" u="sng" spc="51" dirty="0" smtClean="0">
                <a:latin typeface="Didact Gothic"/>
              </a:rPr>
              <a:t> </a:t>
            </a:r>
            <a:r>
              <a:rPr lang="en-US" sz="2598" b="1" u="sng" spc="51" dirty="0" err="1">
                <a:latin typeface="Didact Gothic"/>
              </a:rPr>
              <a:t>кількість</a:t>
            </a:r>
            <a:r>
              <a:rPr lang="en-US" sz="2598" b="1" u="sng" spc="51" dirty="0">
                <a:latin typeface="Didact Gothic"/>
              </a:rPr>
              <a:t> </a:t>
            </a:r>
            <a:r>
              <a:rPr lang="en-US" sz="2598" b="1" u="sng" spc="51" dirty="0" err="1">
                <a:latin typeface="Didact Gothic"/>
              </a:rPr>
              <a:t>академічних</a:t>
            </a:r>
            <a:r>
              <a:rPr lang="en-US" sz="2598" b="1" u="sng" spc="51" dirty="0">
                <a:latin typeface="Didact Gothic"/>
              </a:rPr>
              <a:t> </a:t>
            </a:r>
            <a:r>
              <a:rPr lang="en-US" sz="2598" b="1" u="sng" spc="51" dirty="0" err="1">
                <a:latin typeface="Didact Gothic"/>
              </a:rPr>
              <a:t>годин</a:t>
            </a:r>
            <a:r>
              <a:rPr lang="en-US" sz="2598" b="1" u="sng" spc="51" dirty="0">
                <a:latin typeface="Didact Gothic"/>
              </a:rPr>
              <a:t> </a:t>
            </a:r>
            <a:r>
              <a:rPr lang="en-US" sz="2598" spc="51" dirty="0" err="1">
                <a:latin typeface="Didact Gothic"/>
              </a:rPr>
              <a:t>для</a:t>
            </a:r>
            <a:r>
              <a:rPr lang="en-US" sz="2598" spc="51" dirty="0">
                <a:latin typeface="Didact Gothic"/>
              </a:rPr>
              <a:t> </a:t>
            </a:r>
            <a:r>
              <a:rPr lang="en-US" sz="2598" spc="51" dirty="0" err="1">
                <a:latin typeface="Didact Gothic"/>
              </a:rPr>
              <a:t>підвищення</a:t>
            </a:r>
            <a:r>
              <a:rPr lang="en-US" sz="2598" spc="51" dirty="0">
                <a:latin typeface="Didact Gothic"/>
              </a:rPr>
              <a:t> </a:t>
            </a:r>
            <a:r>
              <a:rPr lang="en-US" sz="2598" spc="51" dirty="0" err="1">
                <a:latin typeface="Didact Gothic"/>
              </a:rPr>
              <a:t>кваліфікації</a:t>
            </a:r>
            <a:r>
              <a:rPr lang="en-US" sz="2598" spc="51" dirty="0">
                <a:latin typeface="Didact Gothic"/>
              </a:rPr>
              <a:t> </a:t>
            </a:r>
            <a:r>
              <a:rPr lang="en-US" sz="2598" spc="51" dirty="0" err="1">
                <a:latin typeface="Didact Gothic"/>
              </a:rPr>
              <a:t>протягом</a:t>
            </a:r>
            <a:r>
              <a:rPr lang="en-US" sz="2598" spc="51" dirty="0">
                <a:latin typeface="Didact Gothic"/>
              </a:rPr>
              <a:t> </a:t>
            </a:r>
            <a:r>
              <a:rPr lang="en-US" sz="2598" spc="51" dirty="0" err="1">
                <a:latin typeface="Didact Gothic"/>
              </a:rPr>
              <a:t>п'яти</a:t>
            </a:r>
            <a:r>
              <a:rPr lang="en-US" sz="2598" spc="51" dirty="0">
                <a:latin typeface="Didact Gothic"/>
              </a:rPr>
              <a:t> </a:t>
            </a:r>
            <a:r>
              <a:rPr lang="en-US" sz="2598" spc="51" dirty="0" err="1">
                <a:latin typeface="Didact Gothic"/>
              </a:rPr>
              <a:t>років</a:t>
            </a:r>
            <a:r>
              <a:rPr lang="en-US" sz="2598" spc="51" dirty="0">
                <a:latin typeface="Didact Gothic"/>
              </a:rPr>
              <a:t>, </a:t>
            </a:r>
            <a:r>
              <a:rPr lang="en-US" sz="2598" spc="51" dirty="0" err="1">
                <a:latin typeface="Didact Gothic"/>
              </a:rPr>
              <a:t>яка</a:t>
            </a:r>
            <a:r>
              <a:rPr lang="en-US" sz="2598" spc="51" dirty="0">
                <a:latin typeface="Didact Gothic"/>
              </a:rPr>
              <a:t> </a:t>
            </a:r>
            <a:r>
              <a:rPr lang="en-US" sz="2598" spc="51" dirty="0" err="1">
                <a:latin typeface="Didact Gothic"/>
              </a:rPr>
              <a:t>оплачується</a:t>
            </a:r>
            <a:r>
              <a:rPr lang="en-US" sz="2598" spc="51" dirty="0">
                <a:latin typeface="Didact Gothic"/>
              </a:rPr>
              <a:t> </a:t>
            </a:r>
            <a:r>
              <a:rPr lang="en-US" sz="2598" b="1" spc="51" dirty="0" err="1">
                <a:latin typeface="Didact Gothic"/>
              </a:rPr>
              <a:t>за</a:t>
            </a:r>
            <a:r>
              <a:rPr lang="en-US" sz="2598" b="1" spc="51" dirty="0">
                <a:latin typeface="Didact Gothic"/>
              </a:rPr>
              <a:t> </a:t>
            </a:r>
            <a:r>
              <a:rPr lang="en-US" sz="2598" b="1" spc="51" dirty="0" err="1">
                <a:latin typeface="Didact Gothic"/>
              </a:rPr>
              <a:t>рахунок</a:t>
            </a:r>
            <a:r>
              <a:rPr lang="en-US" sz="2598" b="1" spc="51" dirty="0">
                <a:latin typeface="Didact Gothic"/>
              </a:rPr>
              <a:t> </a:t>
            </a:r>
            <a:r>
              <a:rPr lang="en-US" sz="2598" b="1" spc="51" dirty="0" err="1">
                <a:latin typeface="Didact Gothic"/>
              </a:rPr>
              <a:t>коштів</a:t>
            </a:r>
            <a:r>
              <a:rPr lang="en-US" sz="2598" b="1" spc="51" dirty="0">
                <a:latin typeface="Didact Gothic"/>
              </a:rPr>
              <a:t> </a:t>
            </a:r>
            <a:r>
              <a:rPr lang="en-US" sz="2598" b="1" spc="51" dirty="0" err="1">
                <a:latin typeface="Didact Gothic"/>
              </a:rPr>
              <a:t>державного</a:t>
            </a:r>
            <a:r>
              <a:rPr lang="en-US" sz="2598" b="1" spc="51" dirty="0">
                <a:latin typeface="Didact Gothic"/>
              </a:rPr>
              <a:t> </a:t>
            </a:r>
            <a:r>
              <a:rPr lang="en-US" sz="2598" b="1" spc="51" dirty="0" err="1">
                <a:latin typeface="Didact Gothic"/>
              </a:rPr>
              <a:t>та</a:t>
            </a:r>
            <a:r>
              <a:rPr lang="en-US" sz="2598" b="1" spc="51" dirty="0">
                <a:latin typeface="Didact Gothic"/>
              </a:rPr>
              <a:t> </a:t>
            </a:r>
            <a:r>
              <a:rPr lang="en-US" sz="2598" b="1" spc="51" dirty="0" err="1">
                <a:latin typeface="Didact Gothic"/>
              </a:rPr>
              <a:t>місцевих</a:t>
            </a:r>
            <a:r>
              <a:rPr lang="en-US" sz="2598" b="1" spc="51" dirty="0">
                <a:latin typeface="Didact Gothic"/>
              </a:rPr>
              <a:t> </a:t>
            </a:r>
            <a:r>
              <a:rPr lang="en-US" sz="2598" b="1" spc="51" dirty="0" err="1">
                <a:latin typeface="Didact Gothic"/>
              </a:rPr>
              <a:t>бюджетів</a:t>
            </a:r>
            <a:r>
              <a:rPr lang="en-US" sz="2598" b="1" spc="51" dirty="0">
                <a:latin typeface="Didact Gothic"/>
              </a:rPr>
              <a:t>, </a:t>
            </a:r>
            <a:r>
              <a:rPr lang="en-US" sz="2598" spc="51" dirty="0" err="1">
                <a:latin typeface="Didact Gothic"/>
              </a:rPr>
              <a:t>не</a:t>
            </a:r>
            <a:r>
              <a:rPr lang="en-US" sz="2598" spc="51" dirty="0">
                <a:latin typeface="Didact Gothic"/>
              </a:rPr>
              <a:t> </a:t>
            </a:r>
            <a:r>
              <a:rPr lang="en-US" sz="2598" spc="51" dirty="0" err="1">
                <a:latin typeface="Didact Gothic"/>
              </a:rPr>
              <a:t>може</a:t>
            </a:r>
            <a:r>
              <a:rPr lang="en-US" sz="2598" spc="51" dirty="0">
                <a:latin typeface="Didact Gothic"/>
              </a:rPr>
              <a:t> </a:t>
            </a:r>
            <a:r>
              <a:rPr lang="en-US" sz="2598" spc="51" dirty="0" err="1">
                <a:latin typeface="Didact Gothic"/>
              </a:rPr>
              <a:t>бути</a:t>
            </a:r>
            <a:r>
              <a:rPr lang="en-US" sz="2598" spc="51" dirty="0">
                <a:latin typeface="Didact Gothic"/>
              </a:rPr>
              <a:t> </a:t>
            </a:r>
            <a:r>
              <a:rPr lang="en-US" sz="2598" spc="51" dirty="0" err="1">
                <a:latin typeface="Didact Gothic"/>
              </a:rPr>
              <a:t>меншою</a:t>
            </a:r>
            <a:r>
              <a:rPr lang="en-US" sz="2598" spc="51" dirty="0">
                <a:latin typeface="Didact Gothic"/>
              </a:rPr>
              <a:t> </a:t>
            </a:r>
            <a:r>
              <a:rPr lang="en-US" sz="2598" b="1" spc="51" dirty="0" err="1">
                <a:latin typeface="Didact Gothic"/>
              </a:rPr>
              <a:t>за</a:t>
            </a:r>
            <a:r>
              <a:rPr lang="en-US" sz="2598" b="1" spc="51" dirty="0">
                <a:latin typeface="Didact Gothic"/>
              </a:rPr>
              <a:t> 150 </a:t>
            </a:r>
            <a:r>
              <a:rPr lang="en-US" sz="2598" b="1" spc="51" dirty="0" err="1" smtClean="0">
                <a:latin typeface="Didact Gothic"/>
              </a:rPr>
              <a:t>годин</a:t>
            </a:r>
            <a:r>
              <a:rPr lang="uk-UA" sz="2598" b="1" spc="51" dirty="0" smtClean="0">
                <a:latin typeface="Didact Gothic"/>
              </a:rPr>
              <a:t>,</a:t>
            </a:r>
            <a:r>
              <a:rPr lang="en-US" sz="2598" b="1" spc="51" dirty="0" smtClean="0">
                <a:latin typeface="Didact Gothic"/>
              </a:rPr>
              <a:t> </a:t>
            </a:r>
            <a:r>
              <a:rPr lang="en-US" sz="2598" spc="51" dirty="0">
                <a:latin typeface="Didact Gothic"/>
              </a:rPr>
              <a:t>з </a:t>
            </a:r>
            <a:r>
              <a:rPr lang="en-US" sz="2598" spc="51" dirty="0" err="1">
                <a:latin typeface="Didact Gothic"/>
              </a:rPr>
              <a:t>яких</a:t>
            </a:r>
            <a:r>
              <a:rPr lang="en-US" sz="2598" spc="51" dirty="0">
                <a:latin typeface="Didact Gothic"/>
              </a:rPr>
              <a:t> </a:t>
            </a:r>
            <a:r>
              <a:rPr lang="en-US" sz="2598" spc="51" dirty="0" err="1">
                <a:latin typeface="Didact Gothic"/>
              </a:rPr>
              <a:t>не</a:t>
            </a:r>
            <a:r>
              <a:rPr lang="en-US" sz="2598" spc="51" dirty="0">
                <a:latin typeface="Didact Gothic"/>
              </a:rPr>
              <a:t> </a:t>
            </a:r>
            <a:r>
              <a:rPr lang="en-US" sz="2598" spc="51" dirty="0" err="1">
                <a:latin typeface="Didact Gothic"/>
              </a:rPr>
              <a:t>менше</a:t>
            </a:r>
            <a:r>
              <a:rPr lang="en-US" sz="2598" spc="51" dirty="0">
                <a:latin typeface="Didact Gothic"/>
              </a:rPr>
              <a:t> </a:t>
            </a:r>
            <a:r>
              <a:rPr lang="en-US" sz="2598" b="1" spc="51" dirty="0">
                <a:latin typeface="Didact Gothic"/>
              </a:rPr>
              <a:t>10 </a:t>
            </a:r>
            <a:r>
              <a:rPr lang="en-US" sz="2598" b="1" spc="51" dirty="0" err="1">
                <a:latin typeface="Didact Gothic"/>
              </a:rPr>
              <a:t>відсотків</a:t>
            </a:r>
            <a:r>
              <a:rPr lang="en-US" sz="2598" spc="51" dirty="0">
                <a:latin typeface="Didact Gothic"/>
              </a:rPr>
              <a:t> </a:t>
            </a:r>
            <a:r>
              <a:rPr lang="en-US" sz="2598" spc="51" dirty="0" err="1">
                <a:latin typeface="Didact Gothic"/>
              </a:rPr>
              <a:t>загальної</a:t>
            </a:r>
            <a:r>
              <a:rPr lang="en-US" sz="2598" spc="51" dirty="0">
                <a:latin typeface="Didact Gothic"/>
              </a:rPr>
              <a:t> </a:t>
            </a:r>
            <a:r>
              <a:rPr lang="en-US" sz="2598" spc="51" dirty="0" err="1">
                <a:latin typeface="Didact Gothic"/>
              </a:rPr>
              <a:t>кількості</a:t>
            </a:r>
            <a:r>
              <a:rPr lang="en-US" sz="2598" spc="51" dirty="0">
                <a:latin typeface="Didact Gothic"/>
              </a:rPr>
              <a:t> </a:t>
            </a:r>
            <a:r>
              <a:rPr lang="en-US" sz="2598" spc="51" dirty="0" err="1">
                <a:latin typeface="Didact Gothic"/>
              </a:rPr>
              <a:t>годин</a:t>
            </a:r>
            <a:r>
              <a:rPr lang="en-US" sz="2598" spc="51" dirty="0">
                <a:latin typeface="Didact Gothic"/>
              </a:rPr>
              <a:t> </a:t>
            </a:r>
            <a:r>
              <a:rPr lang="en-US" sz="2598" spc="51" dirty="0" err="1" smtClean="0">
                <a:latin typeface="Didact Gothic"/>
              </a:rPr>
              <a:t>обов'язково</a:t>
            </a:r>
            <a:r>
              <a:rPr lang="uk-UA" sz="2598" spc="51" dirty="0">
                <a:latin typeface="Didact Gothic"/>
              </a:rPr>
              <a:t> </a:t>
            </a:r>
            <a:r>
              <a:rPr lang="uk-UA" sz="2598" spc="51" dirty="0" smtClean="0">
                <a:latin typeface="Didact Gothic"/>
              </a:rPr>
              <a:t>мають</a:t>
            </a:r>
            <a:r>
              <a:rPr lang="en-US" sz="2598" spc="51" dirty="0" smtClean="0">
                <a:latin typeface="Didact Gothic"/>
              </a:rPr>
              <a:t> </a:t>
            </a:r>
            <a:r>
              <a:rPr lang="en-US" sz="2598" spc="51" dirty="0" err="1">
                <a:latin typeface="Didact Gothic"/>
              </a:rPr>
              <a:t>бути</a:t>
            </a:r>
            <a:r>
              <a:rPr lang="en-US" sz="2598" spc="51" dirty="0">
                <a:latin typeface="Didact Gothic"/>
              </a:rPr>
              <a:t> </a:t>
            </a:r>
            <a:r>
              <a:rPr lang="en-US" sz="2598" spc="51" dirty="0" err="1">
                <a:latin typeface="Didact Gothic"/>
              </a:rPr>
              <a:t>спрямовані</a:t>
            </a:r>
            <a:r>
              <a:rPr lang="en-US" sz="2598" spc="51" dirty="0">
                <a:latin typeface="Didact Gothic"/>
              </a:rPr>
              <a:t> </a:t>
            </a:r>
            <a:r>
              <a:rPr lang="en-US" sz="2598" spc="51" dirty="0" err="1">
                <a:latin typeface="Didact Gothic"/>
              </a:rPr>
              <a:t>на</a:t>
            </a:r>
            <a:r>
              <a:rPr lang="en-US" sz="2598" spc="51" dirty="0">
                <a:solidFill>
                  <a:srgbClr val="FFC0C0"/>
                </a:solidFill>
                <a:latin typeface="Didact Gothic"/>
              </a:rPr>
              <a:t> </a:t>
            </a:r>
            <a:r>
              <a:rPr lang="en-US" sz="2598" spc="51" dirty="0" err="1">
                <a:latin typeface="Didact Gothic"/>
              </a:rPr>
              <a:t>вдосконалення</a:t>
            </a:r>
            <a:r>
              <a:rPr lang="en-US" sz="2598" spc="51" dirty="0">
                <a:latin typeface="Didact Gothic"/>
              </a:rPr>
              <a:t> </a:t>
            </a:r>
            <a:r>
              <a:rPr lang="en-US" sz="2598" spc="51" dirty="0" err="1">
                <a:latin typeface="Didact Gothic"/>
              </a:rPr>
              <a:t>знань</a:t>
            </a:r>
            <a:r>
              <a:rPr lang="en-US" sz="2598" spc="51" dirty="0">
                <a:latin typeface="Didact Gothic"/>
              </a:rPr>
              <a:t>, </a:t>
            </a:r>
            <a:r>
              <a:rPr lang="en-US" sz="2598" spc="51" dirty="0" err="1">
                <a:latin typeface="Didact Gothic"/>
              </a:rPr>
              <a:t>вмінь</a:t>
            </a:r>
            <a:r>
              <a:rPr lang="en-US" sz="2598" spc="51" dirty="0">
                <a:latin typeface="Didact Gothic"/>
              </a:rPr>
              <a:t> і </a:t>
            </a:r>
            <a:r>
              <a:rPr lang="en-US" sz="2598" spc="51" dirty="0" err="1">
                <a:latin typeface="Didact Gothic"/>
              </a:rPr>
              <a:t>практичних</a:t>
            </a:r>
            <a:r>
              <a:rPr lang="en-US" sz="2598" spc="51" dirty="0">
                <a:latin typeface="Didact Gothic"/>
              </a:rPr>
              <a:t> </a:t>
            </a:r>
            <a:r>
              <a:rPr lang="en-US" sz="2598" spc="51" dirty="0" err="1">
                <a:latin typeface="Didact Gothic"/>
              </a:rPr>
              <a:t>навичок</a:t>
            </a:r>
            <a:r>
              <a:rPr lang="en-US" sz="2598" spc="51" dirty="0">
                <a:latin typeface="Didact Gothic"/>
              </a:rPr>
              <a:t> у </a:t>
            </a:r>
            <a:r>
              <a:rPr lang="en-US" sz="2598" spc="51" dirty="0" err="1">
                <a:latin typeface="Didact Gothic"/>
              </a:rPr>
              <a:t>частині</a:t>
            </a:r>
            <a:r>
              <a:rPr lang="en-US" sz="2598" spc="51" dirty="0">
                <a:latin typeface="Didact Gothic"/>
              </a:rPr>
              <a:t> </a:t>
            </a:r>
            <a:r>
              <a:rPr lang="en-US" sz="2598" spc="51" dirty="0" err="1">
                <a:latin typeface="Didact Gothic"/>
              </a:rPr>
              <a:t>роботи</a:t>
            </a:r>
            <a:r>
              <a:rPr lang="en-US" sz="2598" spc="51" dirty="0">
                <a:latin typeface="Didact Gothic"/>
              </a:rPr>
              <a:t> з </a:t>
            </a:r>
            <a:r>
              <a:rPr lang="en-US" sz="2598" spc="51" dirty="0" err="1">
                <a:latin typeface="Didact Gothic"/>
              </a:rPr>
              <a:t>учнями</a:t>
            </a:r>
            <a:r>
              <a:rPr lang="en-US" sz="2598" spc="51" dirty="0">
                <a:latin typeface="Didact Gothic"/>
              </a:rPr>
              <a:t> з </a:t>
            </a:r>
            <a:r>
              <a:rPr lang="en-US" sz="2598" spc="51" dirty="0" err="1">
                <a:latin typeface="Didact Gothic"/>
              </a:rPr>
              <a:t>особливими</a:t>
            </a:r>
            <a:r>
              <a:rPr lang="en-US" sz="2598" spc="51" dirty="0">
                <a:latin typeface="Didact Gothic"/>
              </a:rPr>
              <a:t> </a:t>
            </a:r>
            <a:r>
              <a:rPr lang="en-US" sz="2598" spc="51" dirty="0" err="1">
                <a:latin typeface="Didact Gothic"/>
              </a:rPr>
              <a:t>освітніми</a:t>
            </a:r>
            <a:r>
              <a:rPr lang="en-US" sz="2598" spc="51" dirty="0">
                <a:latin typeface="Didact Gothic"/>
              </a:rPr>
              <a:t> </a:t>
            </a:r>
            <a:r>
              <a:rPr lang="en-US" sz="2598" spc="51" dirty="0" err="1">
                <a:latin typeface="Didact Gothic"/>
              </a:rPr>
              <a:t>потребами</a:t>
            </a:r>
            <a:r>
              <a:rPr lang="en-US" sz="2598" spc="51" dirty="0">
                <a:latin typeface="Didact Gothic"/>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2206</Words>
  <Application>Microsoft Office PowerPoint</Application>
  <PresentationFormat>Произвольный</PresentationFormat>
  <Paragraphs>150</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Wingdings</vt:lpstr>
      <vt:lpstr>Arimo</vt:lpstr>
      <vt:lpstr>Didact Gothic</vt:lpstr>
      <vt:lpstr>Didact Gothic Bold</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Роз’ясненння щодо підвищення кваліфікації педагогічних працівників закладів загальної середньої освіти</dc:title>
  <dc:creator>User</dc:creator>
  <cp:lastModifiedBy>User</cp:lastModifiedBy>
  <cp:revision>13</cp:revision>
  <dcterms:created xsi:type="dcterms:W3CDTF">2006-08-16T00:00:00Z</dcterms:created>
  <dcterms:modified xsi:type="dcterms:W3CDTF">2020-10-20T11:48:03Z</dcterms:modified>
  <dc:identifier>DAEHRe8qHsM</dc:identifier>
</cp:coreProperties>
</file>